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7" r:id="rId3"/>
    <p:sldId id="258" r:id="rId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王忠" initials="王忠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9D9D9"/>
    <a:srgbClr val="FFFFFF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99" d="100"/>
          <a:sy n="99" d="100"/>
        </p:scale>
        <p:origin x="84" y="582"/>
      </p:cViewPr>
      <p:guideLst>
        <p:guide orient="horz" pos="2195"/>
        <p:guide pos="3839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commentAuthors" Target="commentAuthors.xml"/><Relationship Id="rId8" Type="http://schemas.openxmlformats.org/officeDocument/2006/relationships/tableStyles" Target="tableStyles.xml"/><Relationship Id="rId7" Type="http://schemas.openxmlformats.org/officeDocument/2006/relationships/viewProps" Target="viewProps.xml"/><Relationship Id="rId6" Type="http://schemas.openxmlformats.org/officeDocument/2006/relationships/presProps" Target="presProps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dirty="0" smtClean="0">
              <a:latin typeface="微软雅黑" panose="020B0503020204020204" charset="-122"/>
              <a:ea typeface="微软雅黑" panose="020B0503020204020204" charset="-122"/>
              <a:cs typeface="幼圆" panose="02010509060101010101" pitchFamily="49" charset="-122"/>
              <a:sym typeface="+mn-ea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F837B1-3942-4B36-A9A2-6AF914CEB0A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dirty="0" smtClean="0">
              <a:latin typeface="微软雅黑" panose="020B0503020204020204" charset="-122"/>
              <a:ea typeface="微软雅黑" panose="020B0503020204020204" charset="-122"/>
              <a:cs typeface="幼圆" panose="02010509060101010101" pitchFamily="49" charset="-122"/>
              <a:sym typeface="+mn-ea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F837B1-3942-4B36-A9A2-6AF914CEB0A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1" y="6356352"/>
            <a:ext cx="2844800" cy="365125"/>
          </a:xfrm>
          <a:prstGeom prst="rect">
            <a:avLst/>
          </a:prstGeom>
        </p:spPr>
        <p:txBody>
          <a:bodyPr/>
          <a:lstStyle/>
          <a:p>
            <a:fld id="{B952C373-83E8-404D-A870-0C99071BEBA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2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5624" y="5904986"/>
            <a:ext cx="2844800" cy="365125"/>
          </a:xfrm>
          <a:prstGeom prst="rect">
            <a:avLst/>
          </a:prstGeom>
        </p:spPr>
        <p:txBody>
          <a:bodyPr/>
          <a:lstStyle/>
          <a:p>
            <a:fld id="{D93FFD15-FD4A-41A0-98B0-8A0E50279E3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2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1" y="6356352"/>
            <a:ext cx="2844800" cy="365125"/>
          </a:xfrm>
          <a:prstGeom prst="rect">
            <a:avLst/>
          </a:prstGeom>
        </p:spPr>
        <p:txBody>
          <a:bodyPr/>
          <a:lstStyle/>
          <a:p>
            <a:fld id="{B952C373-83E8-404D-A870-0C99071BEBA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2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2"/>
            <a:ext cx="2844800" cy="365125"/>
          </a:xfrm>
          <a:prstGeom prst="rect">
            <a:avLst/>
          </a:prstGeom>
        </p:spPr>
        <p:txBody>
          <a:bodyPr/>
          <a:lstStyle/>
          <a:p>
            <a:fld id="{D93FFD15-FD4A-41A0-98B0-8A0E50279E3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40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40"/>
            <a:ext cx="80264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1" y="6356352"/>
            <a:ext cx="2844800" cy="365125"/>
          </a:xfrm>
          <a:prstGeom prst="rect">
            <a:avLst/>
          </a:prstGeom>
        </p:spPr>
        <p:txBody>
          <a:bodyPr/>
          <a:lstStyle/>
          <a:p>
            <a:fld id="{B952C373-83E8-404D-A870-0C99071BEBA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2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2"/>
            <a:ext cx="2844800" cy="365125"/>
          </a:xfrm>
          <a:prstGeom prst="rect">
            <a:avLst/>
          </a:prstGeom>
        </p:spPr>
        <p:txBody>
          <a:bodyPr/>
          <a:lstStyle/>
          <a:p>
            <a:fld id="{D93FFD15-FD4A-41A0-98B0-8A0E50279E3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tand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9"/>
          <p:cNvSpPr txBox="1"/>
          <p:nvPr userDrawn="1"/>
        </p:nvSpPr>
        <p:spPr>
          <a:xfrm>
            <a:off x="11642925" y="6366091"/>
            <a:ext cx="253365" cy="259080"/>
          </a:xfrm>
          <a:prstGeom prst="rect">
            <a:avLst/>
          </a:prstGeom>
          <a:noFill/>
        </p:spPr>
        <p:txBody>
          <a:bodyPr wrap="none" lIns="91398" tIns="45699" rIns="91398" bIns="45699" rtlCol="0">
            <a:spAutoFit/>
          </a:bodyPr>
          <a:lstStyle/>
          <a:p>
            <a:pPr algn="ctr"/>
            <a:fld id="{260E2A6B-A809-4840-BF14-8648BC0BDF87}" type="slidenum">
              <a:rPr lang="id-ID" sz="1100" b="1" smtClean="0">
                <a:solidFill>
                  <a:schemeClr val="accent1">
                    <a:lumMod val="50000"/>
                  </a:schemeClr>
                </a:solidFill>
                <a:latin typeface="Calibri Light" panose="020F0302020204030204"/>
                <a:cs typeface="Calibri Light" panose="020F0302020204030204"/>
              </a:rPr>
            </a:fld>
            <a:endParaRPr lang="id-ID" sz="1100" dirty="0">
              <a:solidFill>
                <a:schemeClr val="accent1">
                  <a:lumMod val="50000"/>
                </a:schemeClr>
              </a:solidFill>
              <a:latin typeface="Calibri Light" panose="020F0302020204030204"/>
              <a:cs typeface="Calibri Light" panose="020F0302020204030204"/>
            </a:endParaRPr>
          </a:p>
        </p:txBody>
      </p:sp>
      <p:cxnSp>
        <p:nvCxnSpPr>
          <p:cNvPr id="3" name="Gerader Verbinder 9"/>
          <p:cNvCxnSpPr/>
          <p:nvPr userDrawn="1"/>
        </p:nvCxnSpPr>
        <p:spPr>
          <a:xfrm>
            <a:off x="11517767" y="6404345"/>
            <a:ext cx="0" cy="185082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Rectangle 13"/>
          <p:cNvSpPr>
            <a:spLocks noGrp="1"/>
          </p:cNvSpPr>
          <p:nvPr userDrawn="1"/>
        </p:nvSpPr>
        <p:spPr>
          <a:xfrm>
            <a:off x="8960304" y="6342899"/>
            <a:ext cx="2709863" cy="307975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300" dirty="0">
                <a:solidFill>
                  <a:schemeClr val="accent1">
                    <a:lumMod val="50000"/>
                  </a:schemeClr>
                </a:solidFill>
                <a:latin typeface="Yu Gothic UI" panose="020B0500000000000000" charset="-128"/>
                <a:ea typeface="宋体" panose="02010600030101010101" pitchFamily="2" charset="-122"/>
              </a:rPr>
              <a:t>www.winnersoft-china.com</a:t>
            </a:r>
            <a:endParaRPr lang="zh-CN" altLang="en-US" sz="1300" dirty="0">
              <a:solidFill>
                <a:schemeClr val="accent1">
                  <a:lumMod val="50000"/>
                </a:schemeClr>
              </a:solidFill>
              <a:latin typeface="Yu Gothic UI" panose="020B0500000000000000" charset="-128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push dir="u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09616" y="6356645"/>
            <a:ext cx="2844875" cy="365142"/>
          </a:xfr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165709" y="6356645"/>
            <a:ext cx="3860900" cy="365142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737828" y="6356645"/>
            <a:ext cx="2844875" cy="365142"/>
          </a:xfr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  <p:pic>
        <p:nvPicPr>
          <p:cNvPr id="3074" name="Picture 2" descr="D:\Program Files\桌面\PPT封面图\52b9f7413s2c9e [转换]-01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318" cy="68567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push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1600202"/>
            <a:ext cx="109728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1" y="6356352"/>
            <a:ext cx="2844800" cy="365125"/>
          </a:xfrm>
          <a:prstGeom prst="rect">
            <a:avLst/>
          </a:prstGeom>
        </p:spPr>
        <p:txBody>
          <a:bodyPr/>
          <a:lstStyle/>
          <a:p>
            <a:fld id="{B952C373-83E8-404D-A870-0C99071BEBA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2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2"/>
            <a:ext cx="2844800" cy="365125"/>
          </a:xfrm>
          <a:prstGeom prst="rect">
            <a:avLst/>
          </a:prstGeom>
        </p:spPr>
        <p:txBody>
          <a:bodyPr/>
          <a:lstStyle/>
          <a:p>
            <a:fld id="{D93FFD15-FD4A-41A0-98B0-8A0E50279E3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5" y="4406902"/>
            <a:ext cx="103632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5" y="2906713"/>
            <a:ext cx="103632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0965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165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365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2565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9913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633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1" y="6356352"/>
            <a:ext cx="2844800" cy="365125"/>
          </a:xfrm>
          <a:prstGeom prst="rect">
            <a:avLst/>
          </a:prstGeom>
        </p:spPr>
        <p:txBody>
          <a:bodyPr/>
          <a:lstStyle/>
          <a:p>
            <a:fld id="{B952C373-83E8-404D-A870-0C99071BEBA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2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2"/>
            <a:ext cx="2844800" cy="365125"/>
          </a:xfrm>
          <a:prstGeom prst="rect">
            <a:avLst/>
          </a:prstGeom>
        </p:spPr>
        <p:txBody>
          <a:bodyPr/>
          <a:lstStyle/>
          <a:p>
            <a:fld id="{D93FFD15-FD4A-41A0-98B0-8A0E50279E3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2"/>
            <a:ext cx="53848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2"/>
            <a:ext cx="53848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09601" y="6356352"/>
            <a:ext cx="2844800" cy="365125"/>
          </a:xfrm>
          <a:prstGeom prst="rect">
            <a:avLst/>
          </a:prstGeom>
        </p:spPr>
        <p:txBody>
          <a:bodyPr/>
          <a:lstStyle/>
          <a:p>
            <a:fld id="{B952C373-83E8-404D-A870-0C99071BEBA1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165600" y="6356352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737600" y="6356352"/>
            <a:ext cx="2844800" cy="365125"/>
          </a:xfrm>
          <a:prstGeom prst="rect">
            <a:avLst/>
          </a:prstGeom>
        </p:spPr>
        <p:txBody>
          <a:bodyPr/>
          <a:lstStyle/>
          <a:p>
            <a:fld id="{D93FFD15-FD4A-41A0-98B0-8A0E50279E3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0965" indent="0">
              <a:buNone/>
              <a:defRPr sz="1600" b="1"/>
            </a:lvl4pPr>
            <a:lvl5pPr marL="1828165" indent="0">
              <a:buNone/>
              <a:defRPr sz="1600" b="1"/>
            </a:lvl5pPr>
            <a:lvl6pPr marL="2285365" indent="0">
              <a:buNone/>
              <a:defRPr sz="1600" b="1"/>
            </a:lvl6pPr>
            <a:lvl7pPr marL="2742565" indent="0">
              <a:buNone/>
              <a:defRPr sz="1600" b="1"/>
            </a:lvl7pPr>
            <a:lvl8pPr marL="3199130" indent="0">
              <a:buNone/>
              <a:defRPr sz="1600" b="1"/>
            </a:lvl8pPr>
            <a:lvl9pPr marL="365633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7" y="1535113"/>
            <a:ext cx="5389034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0965" indent="0">
              <a:buNone/>
              <a:defRPr sz="1600" b="1"/>
            </a:lvl4pPr>
            <a:lvl5pPr marL="1828165" indent="0">
              <a:buNone/>
              <a:defRPr sz="1600" b="1"/>
            </a:lvl5pPr>
            <a:lvl6pPr marL="2285365" indent="0">
              <a:buNone/>
              <a:defRPr sz="1600" b="1"/>
            </a:lvl6pPr>
            <a:lvl7pPr marL="2742565" indent="0">
              <a:buNone/>
              <a:defRPr sz="1600" b="1"/>
            </a:lvl7pPr>
            <a:lvl8pPr marL="3199130" indent="0">
              <a:buNone/>
              <a:defRPr sz="1600" b="1"/>
            </a:lvl8pPr>
            <a:lvl9pPr marL="365633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7" y="2174875"/>
            <a:ext cx="5389034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609601" y="6356352"/>
            <a:ext cx="2844800" cy="365125"/>
          </a:xfrm>
          <a:prstGeom prst="rect">
            <a:avLst/>
          </a:prstGeom>
        </p:spPr>
        <p:txBody>
          <a:bodyPr/>
          <a:lstStyle/>
          <a:p>
            <a:fld id="{B952C373-83E8-404D-A870-0C99071BEBA1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165600" y="6356352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737600" y="6356352"/>
            <a:ext cx="2844800" cy="365125"/>
          </a:xfrm>
          <a:prstGeom prst="rect">
            <a:avLst/>
          </a:prstGeom>
        </p:spPr>
        <p:txBody>
          <a:bodyPr/>
          <a:lstStyle/>
          <a:p>
            <a:fld id="{D93FFD15-FD4A-41A0-98B0-8A0E50279E3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09601" y="6356352"/>
            <a:ext cx="2844800" cy="365125"/>
          </a:xfrm>
          <a:prstGeom prst="rect">
            <a:avLst/>
          </a:prstGeom>
        </p:spPr>
        <p:txBody>
          <a:bodyPr/>
          <a:lstStyle/>
          <a:p>
            <a:fld id="{B952C373-83E8-404D-A870-0C99071BEBA1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165600" y="6356352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737600" y="6356352"/>
            <a:ext cx="2844800" cy="365125"/>
          </a:xfrm>
          <a:prstGeom prst="rect">
            <a:avLst/>
          </a:prstGeom>
        </p:spPr>
        <p:txBody>
          <a:bodyPr/>
          <a:lstStyle/>
          <a:p>
            <a:fld id="{D93FFD15-FD4A-41A0-98B0-8A0E50279E3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09601" y="6356352"/>
            <a:ext cx="2844800" cy="365125"/>
          </a:xfrm>
          <a:prstGeom prst="rect">
            <a:avLst/>
          </a:prstGeom>
        </p:spPr>
        <p:txBody>
          <a:bodyPr/>
          <a:lstStyle/>
          <a:p>
            <a:fld id="{B952C373-83E8-404D-A870-0C99071BEBA1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165600" y="6356352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737600" y="6356352"/>
            <a:ext cx="2844800" cy="365125"/>
          </a:xfrm>
          <a:prstGeom prst="rect">
            <a:avLst/>
          </a:prstGeom>
        </p:spPr>
        <p:txBody>
          <a:bodyPr/>
          <a:lstStyle/>
          <a:p>
            <a:fld id="{D93FFD15-FD4A-41A0-98B0-8A0E50279E3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2"/>
            <a:ext cx="6815667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1" y="1435102"/>
            <a:ext cx="4011084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0965" indent="0">
              <a:buNone/>
              <a:defRPr sz="900"/>
            </a:lvl4pPr>
            <a:lvl5pPr marL="1828165" indent="0">
              <a:buNone/>
              <a:defRPr sz="900"/>
            </a:lvl5pPr>
            <a:lvl6pPr marL="2285365" indent="0">
              <a:buNone/>
              <a:defRPr sz="900"/>
            </a:lvl6pPr>
            <a:lvl7pPr marL="2742565" indent="0">
              <a:buNone/>
              <a:defRPr sz="900"/>
            </a:lvl7pPr>
            <a:lvl8pPr marL="3199130" indent="0">
              <a:buNone/>
              <a:defRPr sz="900"/>
            </a:lvl8pPr>
            <a:lvl9pPr marL="365633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09601" y="6356352"/>
            <a:ext cx="2844800" cy="365125"/>
          </a:xfrm>
          <a:prstGeom prst="rect">
            <a:avLst/>
          </a:prstGeom>
        </p:spPr>
        <p:txBody>
          <a:bodyPr/>
          <a:lstStyle/>
          <a:p>
            <a:fld id="{B952C373-83E8-404D-A870-0C99071BEBA1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165600" y="6356352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737600" y="6356352"/>
            <a:ext cx="2844800" cy="365125"/>
          </a:xfrm>
          <a:prstGeom prst="rect">
            <a:avLst/>
          </a:prstGeom>
        </p:spPr>
        <p:txBody>
          <a:bodyPr/>
          <a:lstStyle/>
          <a:p>
            <a:fld id="{D93FFD15-FD4A-41A0-98B0-8A0E50279E3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8" y="4800600"/>
            <a:ext cx="73152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8" y="612775"/>
            <a:ext cx="73152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0965" indent="0">
              <a:buNone/>
              <a:defRPr sz="2000"/>
            </a:lvl4pPr>
            <a:lvl5pPr marL="1828165" indent="0">
              <a:buNone/>
              <a:defRPr sz="2000"/>
            </a:lvl5pPr>
            <a:lvl6pPr marL="2285365" indent="0">
              <a:buNone/>
              <a:defRPr sz="2000"/>
            </a:lvl6pPr>
            <a:lvl7pPr marL="2742565" indent="0">
              <a:buNone/>
              <a:defRPr sz="2000"/>
            </a:lvl7pPr>
            <a:lvl8pPr marL="3199130" indent="0">
              <a:buNone/>
              <a:defRPr sz="2000"/>
            </a:lvl8pPr>
            <a:lvl9pPr marL="365633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8" y="5367338"/>
            <a:ext cx="73152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0965" indent="0">
              <a:buNone/>
              <a:defRPr sz="900"/>
            </a:lvl4pPr>
            <a:lvl5pPr marL="1828165" indent="0">
              <a:buNone/>
              <a:defRPr sz="900"/>
            </a:lvl5pPr>
            <a:lvl6pPr marL="2285365" indent="0">
              <a:buNone/>
              <a:defRPr sz="900"/>
            </a:lvl6pPr>
            <a:lvl7pPr marL="2742565" indent="0">
              <a:buNone/>
              <a:defRPr sz="900"/>
            </a:lvl7pPr>
            <a:lvl8pPr marL="3199130" indent="0">
              <a:buNone/>
              <a:defRPr sz="900"/>
            </a:lvl8pPr>
            <a:lvl9pPr marL="365633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09601" y="6356352"/>
            <a:ext cx="2844800" cy="365125"/>
          </a:xfrm>
          <a:prstGeom prst="rect">
            <a:avLst/>
          </a:prstGeom>
        </p:spPr>
        <p:txBody>
          <a:bodyPr/>
          <a:lstStyle/>
          <a:p>
            <a:fld id="{B952C373-83E8-404D-A870-0C99071BEBA1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165600" y="6356352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737600" y="6356352"/>
            <a:ext cx="2844800" cy="365125"/>
          </a:xfrm>
          <a:prstGeom prst="rect">
            <a:avLst/>
          </a:prstGeom>
        </p:spPr>
        <p:txBody>
          <a:bodyPr/>
          <a:lstStyle/>
          <a:p>
            <a:fld id="{D93FFD15-FD4A-41A0-98B0-8A0E50279E3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5" Type="http://schemas.openxmlformats.org/officeDocument/2006/relationships/image" Target="../media/image3.png"/><Relationship Id="rId14" Type="http://schemas.openxmlformats.org/officeDocument/2006/relationships/image" Target="../media/image2.jpeg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 userDrawn="1"/>
        </p:nvPicPr>
        <p:blipFill rotWithShape="1"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060"/>
          <a:stretch>
            <a:fillRect/>
          </a:stretch>
        </p:blipFill>
        <p:spPr>
          <a:xfrm rot="10800000">
            <a:off x="2064611" y="0"/>
            <a:ext cx="10127390" cy="769742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-13478" y="6696623"/>
            <a:ext cx="12205477" cy="128123"/>
          </a:xfrm>
          <a:prstGeom prst="rect">
            <a:avLst/>
          </a:prstGeom>
          <a:gradFill flip="none" rotWithShape="1">
            <a:gsLst>
              <a:gs pos="0">
                <a:srgbClr val="0B64B1"/>
              </a:gs>
              <a:gs pos="100000">
                <a:srgbClr val="2EA5DE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9" name="矩形 8"/>
          <p:cNvSpPr/>
          <p:nvPr userDrawn="1"/>
        </p:nvSpPr>
        <p:spPr>
          <a:xfrm flipH="1">
            <a:off x="-13477" y="6777384"/>
            <a:ext cx="12205468" cy="1080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10" name="Rectangle 4"/>
          <p:cNvSpPr txBox="1">
            <a:spLocks noChangeArrowheads="1"/>
          </p:cNvSpPr>
          <p:nvPr userDrawn="1"/>
        </p:nvSpPr>
        <p:spPr bwMode="auto">
          <a:xfrm>
            <a:off x="10717510" y="6634683"/>
            <a:ext cx="718264" cy="252000"/>
          </a:xfrm>
          <a:prstGeom prst="rect">
            <a:avLst/>
          </a:prstGeom>
          <a:gradFill>
            <a:gsLst>
              <a:gs pos="0">
                <a:srgbClr val="36CDFE"/>
              </a:gs>
              <a:gs pos="100000">
                <a:srgbClr val="0861AF"/>
              </a:gs>
            </a:gsLst>
            <a:lin ang="16200000" scaled="1"/>
          </a:gradFill>
          <a:ln>
            <a:noFill/>
          </a:ln>
          <a:effectLst/>
        </p:spPr>
        <p:txBody>
          <a:bodyPr vert="horz" wrap="square" lIns="91416" tIns="45708" rIns="91416" bIns="45708" numCol="1" anchor="ctr" anchorCtr="0" compatLnSpc="1"/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FangSong_GB2312" panose="0201060903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D93FFD15-FD4A-41A0-98B0-8A0E50279E3E}" type="slidenum">
              <a:rPr lang="zh-CN" altLang="en-US" sz="2000" b="0" smtClean="0"/>
            </a:fld>
            <a:endParaRPr lang="zh-CN" altLang="en-US" sz="2000" b="0"/>
          </a:p>
        </p:txBody>
      </p:sp>
      <p:sp>
        <p:nvSpPr>
          <p:cNvPr id="16" name="矩形 15"/>
          <p:cNvSpPr/>
          <p:nvPr userDrawn="1"/>
        </p:nvSpPr>
        <p:spPr>
          <a:xfrm>
            <a:off x="-9" y="765471"/>
            <a:ext cx="12192002" cy="45719"/>
          </a:xfrm>
          <a:prstGeom prst="rect">
            <a:avLst/>
          </a:prstGeom>
          <a:gradFill flip="none" rotWithShape="1">
            <a:gsLst>
              <a:gs pos="0">
                <a:srgbClr val="F9B801"/>
              </a:gs>
              <a:gs pos="100000">
                <a:srgbClr val="C04E00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881" y="15193"/>
            <a:ext cx="1655753" cy="719308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ransition spd="slow">
    <p:push dir="u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365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565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765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3965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165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773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493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096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16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36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56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13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33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3795395" y="143510"/>
            <a:ext cx="8376920" cy="583565"/>
          </a:xfrm>
          <a:prstGeom prst="rect">
            <a:avLst/>
          </a:prstGeom>
        </p:spPr>
        <p:txBody>
          <a:bodyPr wrap="square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indent="0" algn="r">
              <a:buClrTx/>
              <a:buSzTx/>
              <a:buFont typeface="Wingdings" panose="05000000000000000000" pitchFamily="2" charset="2"/>
            </a:pPr>
            <a:r>
              <a:rPr lang="en-US" altLang="zh-CN" sz="3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CPMM</a:t>
            </a:r>
            <a:r>
              <a:rPr lang="zh-CN" altLang="en-US" sz="3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项目企业自评</a:t>
            </a:r>
            <a:r>
              <a:rPr lang="zh-CN" altLang="en-US" sz="3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所需材料</a:t>
            </a:r>
            <a:r>
              <a:rPr lang="zh-CN" altLang="en-US" sz="3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示例</a:t>
            </a:r>
            <a:endParaRPr lang="zh-CN" altLang="en-US" sz="32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1224915" y="2849245"/>
            <a:ext cx="10791190" cy="3422015"/>
            <a:chOff x="2248" y="2566"/>
            <a:chExt cx="16324" cy="5389"/>
          </a:xfrm>
        </p:grpSpPr>
        <p:sp>
          <p:nvSpPr>
            <p:cNvPr id="7" name="文本框 6"/>
            <p:cNvSpPr txBox="1"/>
            <p:nvPr/>
          </p:nvSpPr>
          <p:spPr>
            <a:xfrm>
              <a:off x="2345" y="2566"/>
              <a:ext cx="16227" cy="130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 marL="742950" lvl="1" algn="l">
                <a:lnSpc>
                  <a:spcPct val="100000"/>
                </a:lnSpc>
                <a:spcBef>
                  <a:spcPts val="0"/>
                </a:spcBef>
                <a:spcAft>
                  <a:spcPts val="1400"/>
                </a:spcAft>
              </a:pPr>
              <a:r>
                <a:rPr lang="zh-CN" altLang="en-US" sz="2400" b="1" dirty="0" smtClean="0">
                  <a:solidFill>
                    <a:schemeClr val="accent6">
                      <a:lumMod val="7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幼圆" panose="02010509060101010101" pitchFamily="49" charset="-122"/>
                  <a:sym typeface="+mn-ea"/>
                </a:rPr>
                <a:t>公司基本材料</a:t>
              </a:r>
              <a:r>
                <a:rPr lang="en-US" altLang="zh-CN" sz="2400" b="1" dirty="0" smtClean="0">
                  <a:solidFill>
                    <a:schemeClr val="accent6">
                      <a:lumMod val="7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幼圆" panose="02010509060101010101" pitchFamily="49" charset="-122"/>
                  <a:sym typeface="+mn-ea"/>
                </a:rPr>
                <a:t> </a:t>
              </a:r>
              <a:r>
                <a:rPr lang="zh-CN" altLang="en-US" sz="2400" dirty="0" smtClean="0">
                  <a:latin typeface="微软雅黑" panose="020B0503020204020204" charset="-122"/>
                  <a:ea typeface="微软雅黑" panose="020B0503020204020204" charset="-122"/>
                  <a:cs typeface="幼圆" panose="02010509060101010101" pitchFamily="49" charset="-122"/>
                  <a:sym typeface="+mn-ea"/>
                </a:rPr>
                <a:t>例如：公司营业执照、公司章程、相关资格证书（企业、个人）、各类荣誉证书</a:t>
              </a:r>
              <a:r>
                <a:rPr lang="zh-CN" altLang="en-US" sz="2400" dirty="0" smtClean="0">
                  <a:latin typeface="微软雅黑" panose="020B0503020204020204" charset="-122"/>
                  <a:ea typeface="微软雅黑" panose="020B0503020204020204" charset="-122"/>
                  <a:cs typeface="幼圆" panose="02010509060101010101" pitchFamily="49" charset="-122"/>
                  <a:sym typeface="+mn-ea"/>
                </a:rPr>
                <a:t>等等</a:t>
              </a:r>
              <a:endParaRPr lang="zh-CN" altLang="en-US"/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2248" y="4382"/>
              <a:ext cx="15901" cy="1888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 marL="742950" lvl="1" algn="l">
                <a:lnSpc>
                  <a:spcPct val="100000"/>
                </a:lnSpc>
                <a:spcBef>
                  <a:spcPts val="0"/>
                </a:spcBef>
                <a:spcAft>
                  <a:spcPts val="1400"/>
                </a:spcAft>
              </a:pPr>
              <a:r>
                <a:rPr lang="zh-CN" altLang="en-US" sz="2400" b="1" dirty="0" smtClean="0">
                  <a:solidFill>
                    <a:schemeClr val="accent6">
                      <a:lumMod val="7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幼圆" panose="02010509060101010101" pitchFamily="49" charset="-122"/>
                  <a:sym typeface="+mn-ea"/>
                </a:rPr>
                <a:t>组织级管理文件</a:t>
              </a:r>
              <a:r>
                <a:rPr lang="en-US" altLang="zh-CN" sz="2400" b="1" dirty="0" smtClean="0">
                  <a:solidFill>
                    <a:schemeClr val="accent6">
                      <a:lumMod val="7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幼圆" panose="02010509060101010101" pitchFamily="49" charset="-122"/>
                  <a:sym typeface="+mn-ea"/>
                </a:rPr>
                <a:t> </a:t>
              </a:r>
              <a:r>
                <a:rPr lang="zh-CN" altLang="en-US" sz="2400" dirty="0" smtClean="0">
                  <a:latin typeface="微软雅黑" panose="020B0503020204020204" charset="-122"/>
                  <a:ea typeface="微软雅黑" panose="020B0503020204020204" charset="-122"/>
                  <a:cs typeface="幼圆" panose="02010509060101010101" pitchFamily="49" charset="-122"/>
                  <a:sym typeface="+mn-ea"/>
                </a:rPr>
                <a:t>例如：组织级战略管理文件、组织级架构图及职责分工文件、人力资源管理规范文件、绩效考评办法等，能说明公司层面开展项目管理工作的材料</a:t>
              </a:r>
              <a:r>
                <a:rPr lang="zh-CN" altLang="en-US" sz="2400" dirty="0" smtClean="0">
                  <a:latin typeface="微软雅黑" panose="020B0503020204020204" charset="-122"/>
                  <a:ea typeface="微软雅黑" panose="020B0503020204020204" charset="-122"/>
                  <a:cs typeface="幼圆" panose="02010509060101010101" pitchFamily="49" charset="-122"/>
                  <a:sym typeface="+mn-ea"/>
                </a:rPr>
                <a:t>等等</a:t>
              </a:r>
              <a:endParaRPr lang="zh-CN" altLang="en-US" sz="2400" dirty="0" smtClean="0">
                <a:latin typeface="微软雅黑" panose="020B0503020204020204" charset="-122"/>
                <a:ea typeface="微软雅黑" panose="020B0503020204020204" charset="-122"/>
                <a:cs typeface="幼圆" panose="02010509060101010101" pitchFamily="49" charset="-122"/>
                <a:sym typeface="+mn-ea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3475" y="6648"/>
              <a:ext cx="14712" cy="130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r>
                <a:rPr lang="zh-CN" altLang="en-US" sz="2400" b="1" dirty="0" smtClean="0">
                  <a:solidFill>
                    <a:schemeClr val="accent6">
                      <a:lumMod val="7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幼圆" panose="02010509060101010101" pitchFamily="49" charset="-122"/>
                  <a:sym typeface="+mn-ea"/>
                </a:rPr>
                <a:t>项目级管理文件</a:t>
              </a:r>
              <a:r>
                <a:rPr lang="en-US" altLang="zh-CN" sz="2400" b="1" dirty="0" smtClean="0">
                  <a:solidFill>
                    <a:schemeClr val="accent6">
                      <a:lumMod val="7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幼圆" panose="02010509060101010101" pitchFamily="49" charset="-122"/>
                  <a:sym typeface="+mn-ea"/>
                </a:rPr>
                <a:t> </a:t>
              </a:r>
              <a:r>
                <a:rPr lang="zh-CN" altLang="en-US" sz="2400" dirty="0" smtClean="0">
                  <a:latin typeface="微软雅黑" panose="020B0503020204020204" charset="-122"/>
                  <a:ea typeface="微软雅黑" panose="020B0503020204020204" charset="-122"/>
                  <a:cs typeface="幼圆" panose="02010509060101010101" pitchFamily="49" charset="-122"/>
                  <a:sym typeface="+mn-ea"/>
                </a:rPr>
                <a:t>例如：项目管理规范或手册、项目管理支持性文件（如：文件模板、操作指南）</a:t>
              </a:r>
              <a:r>
                <a:rPr lang="zh-CN" altLang="en-US" sz="2400" dirty="0" smtClean="0">
                  <a:latin typeface="微软雅黑" panose="020B0503020204020204" charset="-122"/>
                  <a:ea typeface="微软雅黑" panose="020B0503020204020204" charset="-122"/>
                  <a:cs typeface="幼圆" panose="02010509060101010101" pitchFamily="49" charset="-122"/>
                  <a:sym typeface="+mn-ea"/>
                </a:rPr>
                <a:t>等等</a:t>
              </a:r>
              <a:endParaRPr lang="zh-CN" altLang="en-US" sz="2400" dirty="0" smtClean="0">
                <a:latin typeface="微软雅黑" panose="020B0503020204020204" charset="-122"/>
                <a:ea typeface="微软雅黑" panose="020B0503020204020204" charset="-122"/>
                <a:cs typeface="幼圆" panose="02010509060101010101" pitchFamily="49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 rot="0">
            <a:off x="913130" y="2849245"/>
            <a:ext cx="793750" cy="814070"/>
            <a:chOff x="986" y="2566"/>
            <a:chExt cx="1250" cy="1282"/>
          </a:xfrm>
        </p:grpSpPr>
        <p:sp>
          <p:nvSpPr>
            <p:cNvPr id="169" name="Freeform 7"/>
            <p:cNvSpPr/>
            <p:nvPr/>
          </p:nvSpPr>
          <p:spPr bwMode="auto">
            <a:xfrm>
              <a:off x="986" y="2566"/>
              <a:ext cx="1251" cy="1283"/>
            </a:xfrm>
            <a:custGeom>
              <a:avLst/>
              <a:gdLst>
                <a:gd name="T0" fmla="*/ 633 w 1267"/>
                <a:gd name="T1" fmla="*/ 1461 h 1461"/>
                <a:gd name="T2" fmla="*/ 630 w 1267"/>
                <a:gd name="T3" fmla="*/ 1460 h 1461"/>
                <a:gd name="T4" fmla="*/ 4 w 1267"/>
                <a:gd name="T5" fmla="*/ 1099 h 1461"/>
                <a:gd name="T6" fmla="*/ 0 w 1267"/>
                <a:gd name="T7" fmla="*/ 1092 h 1461"/>
                <a:gd name="T8" fmla="*/ 0 w 1267"/>
                <a:gd name="T9" fmla="*/ 369 h 1461"/>
                <a:gd name="T10" fmla="*/ 4 w 1267"/>
                <a:gd name="T11" fmla="*/ 363 h 1461"/>
                <a:gd name="T12" fmla="*/ 630 w 1267"/>
                <a:gd name="T13" fmla="*/ 1 h 1461"/>
                <a:gd name="T14" fmla="*/ 633 w 1267"/>
                <a:gd name="T15" fmla="*/ 0 h 1461"/>
                <a:gd name="T16" fmla="*/ 637 w 1267"/>
                <a:gd name="T17" fmla="*/ 1 h 1461"/>
                <a:gd name="T18" fmla="*/ 1263 w 1267"/>
                <a:gd name="T19" fmla="*/ 363 h 1461"/>
                <a:gd name="T20" fmla="*/ 1267 w 1267"/>
                <a:gd name="T21" fmla="*/ 369 h 1461"/>
                <a:gd name="T22" fmla="*/ 1267 w 1267"/>
                <a:gd name="T23" fmla="*/ 1092 h 1461"/>
                <a:gd name="T24" fmla="*/ 1263 w 1267"/>
                <a:gd name="T25" fmla="*/ 1099 h 1461"/>
                <a:gd name="T26" fmla="*/ 637 w 1267"/>
                <a:gd name="T27" fmla="*/ 1460 h 1461"/>
                <a:gd name="T28" fmla="*/ 633 w 1267"/>
                <a:gd name="T29" fmla="*/ 1461 h 14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67" h="1461">
                  <a:moveTo>
                    <a:pt x="633" y="1461"/>
                  </a:moveTo>
                  <a:cubicBezTo>
                    <a:pt x="632" y="1461"/>
                    <a:pt x="631" y="1461"/>
                    <a:pt x="630" y="1460"/>
                  </a:cubicBezTo>
                  <a:cubicBezTo>
                    <a:pt x="4" y="1099"/>
                    <a:pt x="4" y="1099"/>
                    <a:pt x="4" y="1099"/>
                  </a:cubicBezTo>
                  <a:cubicBezTo>
                    <a:pt x="1" y="1097"/>
                    <a:pt x="0" y="1095"/>
                    <a:pt x="0" y="1092"/>
                  </a:cubicBezTo>
                  <a:cubicBezTo>
                    <a:pt x="0" y="369"/>
                    <a:pt x="0" y="369"/>
                    <a:pt x="0" y="369"/>
                  </a:cubicBezTo>
                  <a:cubicBezTo>
                    <a:pt x="0" y="367"/>
                    <a:pt x="1" y="364"/>
                    <a:pt x="4" y="363"/>
                  </a:cubicBezTo>
                  <a:cubicBezTo>
                    <a:pt x="630" y="1"/>
                    <a:pt x="630" y="1"/>
                    <a:pt x="630" y="1"/>
                  </a:cubicBezTo>
                  <a:cubicBezTo>
                    <a:pt x="631" y="1"/>
                    <a:pt x="632" y="0"/>
                    <a:pt x="633" y="0"/>
                  </a:cubicBezTo>
                  <a:cubicBezTo>
                    <a:pt x="635" y="0"/>
                    <a:pt x="636" y="1"/>
                    <a:pt x="637" y="1"/>
                  </a:cubicBezTo>
                  <a:cubicBezTo>
                    <a:pt x="1263" y="363"/>
                    <a:pt x="1263" y="363"/>
                    <a:pt x="1263" y="363"/>
                  </a:cubicBezTo>
                  <a:cubicBezTo>
                    <a:pt x="1266" y="364"/>
                    <a:pt x="1267" y="367"/>
                    <a:pt x="1267" y="369"/>
                  </a:cubicBezTo>
                  <a:cubicBezTo>
                    <a:pt x="1267" y="1092"/>
                    <a:pt x="1267" y="1092"/>
                    <a:pt x="1267" y="1092"/>
                  </a:cubicBezTo>
                  <a:cubicBezTo>
                    <a:pt x="1267" y="1095"/>
                    <a:pt x="1266" y="1097"/>
                    <a:pt x="1263" y="1099"/>
                  </a:cubicBezTo>
                  <a:cubicBezTo>
                    <a:pt x="637" y="1460"/>
                    <a:pt x="637" y="1460"/>
                    <a:pt x="637" y="1460"/>
                  </a:cubicBezTo>
                  <a:cubicBezTo>
                    <a:pt x="636" y="1461"/>
                    <a:pt x="635" y="1461"/>
                    <a:pt x="633" y="1461"/>
                  </a:cubicBezTo>
                  <a:close/>
                </a:path>
              </a:pathLst>
            </a:custGeom>
            <a:solidFill>
              <a:srgbClr val="C0504D">
                <a:alpha val="65000"/>
              </a:srgb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ctr" anchorCtr="0" compatLnSpc="1"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3200" b="1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2" name="Freeform 53"/>
            <p:cNvSpPr>
              <a:spLocks noEditPoints="1"/>
            </p:cNvSpPr>
            <p:nvPr/>
          </p:nvSpPr>
          <p:spPr bwMode="auto">
            <a:xfrm>
              <a:off x="1247" y="2804"/>
              <a:ext cx="727" cy="766"/>
            </a:xfrm>
            <a:custGeom>
              <a:avLst/>
              <a:gdLst>
                <a:gd name="T0" fmla="*/ 80 w 81"/>
                <a:gd name="T1" fmla="*/ 76 h 133"/>
                <a:gd name="T2" fmla="*/ 76 w 81"/>
                <a:gd name="T3" fmla="*/ 66 h 133"/>
                <a:gd name="T4" fmla="*/ 70 w 81"/>
                <a:gd name="T5" fmla="*/ 64 h 133"/>
                <a:gd name="T6" fmla="*/ 70 w 81"/>
                <a:gd name="T7" fmla="*/ 76 h 133"/>
                <a:gd name="T8" fmla="*/ 67 w 81"/>
                <a:gd name="T9" fmla="*/ 76 h 133"/>
                <a:gd name="T10" fmla="*/ 67 w 81"/>
                <a:gd name="T11" fmla="*/ 63 h 133"/>
                <a:gd name="T12" fmla="*/ 62 w 81"/>
                <a:gd name="T13" fmla="*/ 57 h 133"/>
                <a:gd name="T14" fmla="*/ 55 w 81"/>
                <a:gd name="T15" fmla="*/ 57 h 133"/>
                <a:gd name="T16" fmla="*/ 55 w 81"/>
                <a:gd name="T17" fmla="*/ 70 h 133"/>
                <a:gd name="T18" fmla="*/ 52 w 81"/>
                <a:gd name="T19" fmla="*/ 70 h 133"/>
                <a:gd name="T20" fmla="*/ 52 w 81"/>
                <a:gd name="T21" fmla="*/ 55 h 133"/>
                <a:gd name="T22" fmla="*/ 45 w 81"/>
                <a:gd name="T23" fmla="*/ 52 h 133"/>
                <a:gd name="T24" fmla="*/ 40 w 81"/>
                <a:gd name="T25" fmla="*/ 54 h 133"/>
                <a:gd name="T26" fmla="*/ 40 w 81"/>
                <a:gd name="T27" fmla="*/ 66 h 133"/>
                <a:gd name="T28" fmla="*/ 37 w 81"/>
                <a:gd name="T29" fmla="*/ 66 h 133"/>
                <a:gd name="T30" fmla="*/ 37 w 81"/>
                <a:gd name="T31" fmla="*/ 43 h 133"/>
                <a:gd name="T32" fmla="*/ 53 w 81"/>
                <a:gd name="T33" fmla="*/ 22 h 133"/>
                <a:gd name="T34" fmla="*/ 31 w 81"/>
                <a:gd name="T35" fmla="*/ 0 h 133"/>
                <a:gd name="T36" fmla="*/ 9 w 81"/>
                <a:gd name="T37" fmla="*/ 22 h 133"/>
                <a:gd name="T38" fmla="*/ 23 w 81"/>
                <a:gd name="T39" fmla="*/ 43 h 133"/>
                <a:gd name="T40" fmla="*/ 23 w 81"/>
                <a:gd name="T41" fmla="*/ 82 h 133"/>
                <a:gd name="T42" fmla="*/ 10 w 81"/>
                <a:gd name="T43" fmla="*/ 64 h 133"/>
                <a:gd name="T44" fmla="*/ 0 w 81"/>
                <a:gd name="T45" fmla="*/ 66 h 133"/>
                <a:gd name="T46" fmla="*/ 12 w 81"/>
                <a:gd name="T47" fmla="*/ 93 h 133"/>
                <a:gd name="T48" fmla="*/ 19 w 81"/>
                <a:gd name="T49" fmla="*/ 118 h 133"/>
                <a:gd name="T50" fmla="*/ 47 w 81"/>
                <a:gd name="T51" fmla="*/ 132 h 133"/>
                <a:gd name="T52" fmla="*/ 77 w 81"/>
                <a:gd name="T53" fmla="*/ 124 h 133"/>
                <a:gd name="T54" fmla="*/ 80 w 81"/>
                <a:gd name="T55" fmla="*/ 76 h 133"/>
                <a:gd name="T56" fmla="*/ 18 w 81"/>
                <a:gd name="T57" fmla="*/ 22 h 133"/>
                <a:gd name="T58" fmla="*/ 31 w 81"/>
                <a:gd name="T59" fmla="*/ 10 h 133"/>
                <a:gd name="T60" fmla="*/ 43 w 81"/>
                <a:gd name="T61" fmla="*/ 22 h 133"/>
                <a:gd name="T62" fmla="*/ 37 w 81"/>
                <a:gd name="T63" fmla="*/ 33 h 133"/>
                <a:gd name="T64" fmla="*/ 37 w 81"/>
                <a:gd name="T65" fmla="*/ 25 h 133"/>
                <a:gd name="T66" fmla="*/ 30 w 81"/>
                <a:gd name="T67" fmla="*/ 16 h 133"/>
                <a:gd name="T68" fmla="*/ 23 w 81"/>
                <a:gd name="T69" fmla="*/ 24 h 133"/>
                <a:gd name="T70" fmla="*/ 23 w 81"/>
                <a:gd name="T71" fmla="*/ 32 h 133"/>
                <a:gd name="T72" fmla="*/ 18 w 81"/>
                <a:gd name="T73" fmla="*/ 22 h 133"/>
                <a:gd name="T74" fmla="*/ 18 w 81"/>
                <a:gd name="T75" fmla="*/ 22 h 133"/>
                <a:gd name="T76" fmla="*/ 18 w 81"/>
                <a:gd name="T77" fmla="*/ 22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81" h="133">
                  <a:moveTo>
                    <a:pt x="80" y="76"/>
                  </a:moveTo>
                  <a:cubicBezTo>
                    <a:pt x="80" y="76"/>
                    <a:pt x="80" y="70"/>
                    <a:pt x="76" y="66"/>
                  </a:cubicBezTo>
                  <a:cubicBezTo>
                    <a:pt x="74" y="64"/>
                    <a:pt x="72" y="64"/>
                    <a:pt x="70" y="64"/>
                  </a:cubicBezTo>
                  <a:cubicBezTo>
                    <a:pt x="70" y="76"/>
                    <a:pt x="70" y="76"/>
                    <a:pt x="70" y="76"/>
                  </a:cubicBezTo>
                  <a:cubicBezTo>
                    <a:pt x="67" y="76"/>
                    <a:pt x="67" y="76"/>
                    <a:pt x="67" y="76"/>
                  </a:cubicBezTo>
                  <a:cubicBezTo>
                    <a:pt x="67" y="63"/>
                    <a:pt x="67" y="63"/>
                    <a:pt x="67" y="63"/>
                  </a:cubicBezTo>
                  <a:cubicBezTo>
                    <a:pt x="66" y="61"/>
                    <a:pt x="65" y="58"/>
                    <a:pt x="62" y="57"/>
                  </a:cubicBezTo>
                  <a:cubicBezTo>
                    <a:pt x="59" y="56"/>
                    <a:pt x="57" y="57"/>
                    <a:pt x="55" y="57"/>
                  </a:cubicBezTo>
                  <a:cubicBezTo>
                    <a:pt x="55" y="70"/>
                    <a:pt x="55" y="70"/>
                    <a:pt x="55" y="70"/>
                  </a:cubicBezTo>
                  <a:cubicBezTo>
                    <a:pt x="52" y="70"/>
                    <a:pt x="52" y="70"/>
                    <a:pt x="52" y="70"/>
                  </a:cubicBezTo>
                  <a:cubicBezTo>
                    <a:pt x="52" y="55"/>
                    <a:pt x="52" y="55"/>
                    <a:pt x="52" y="55"/>
                  </a:cubicBezTo>
                  <a:cubicBezTo>
                    <a:pt x="51" y="54"/>
                    <a:pt x="49" y="52"/>
                    <a:pt x="45" y="52"/>
                  </a:cubicBezTo>
                  <a:cubicBezTo>
                    <a:pt x="43" y="52"/>
                    <a:pt x="42" y="53"/>
                    <a:pt x="40" y="54"/>
                  </a:cubicBezTo>
                  <a:cubicBezTo>
                    <a:pt x="40" y="66"/>
                    <a:pt x="40" y="66"/>
                    <a:pt x="40" y="66"/>
                  </a:cubicBezTo>
                  <a:cubicBezTo>
                    <a:pt x="37" y="66"/>
                    <a:pt x="37" y="66"/>
                    <a:pt x="37" y="66"/>
                  </a:cubicBezTo>
                  <a:cubicBezTo>
                    <a:pt x="37" y="43"/>
                    <a:pt x="37" y="43"/>
                    <a:pt x="37" y="43"/>
                  </a:cubicBezTo>
                  <a:cubicBezTo>
                    <a:pt x="46" y="41"/>
                    <a:pt x="53" y="32"/>
                    <a:pt x="53" y="22"/>
                  </a:cubicBezTo>
                  <a:cubicBezTo>
                    <a:pt x="53" y="10"/>
                    <a:pt x="43" y="0"/>
                    <a:pt x="31" y="0"/>
                  </a:cubicBezTo>
                  <a:cubicBezTo>
                    <a:pt x="19" y="0"/>
                    <a:pt x="9" y="10"/>
                    <a:pt x="9" y="22"/>
                  </a:cubicBezTo>
                  <a:cubicBezTo>
                    <a:pt x="9" y="32"/>
                    <a:pt x="15" y="40"/>
                    <a:pt x="23" y="43"/>
                  </a:cubicBezTo>
                  <a:cubicBezTo>
                    <a:pt x="23" y="82"/>
                    <a:pt x="23" y="82"/>
                    <a:pt x="23" y="82"/>
                  </a:cubicBezTo>
                  <a:cubicBezTo>
                    <a:pt x="23" y="82"/>
                    <a:pt x="16" y="66"/>
                    <a:pt x="10" y="64"/>
                  </a:cubicBezTo>
                  <a:cubicBezTo>
                    <a:pt x="4" y="62"/>
                    <a:pt x="0" y="66"/>
                    <a:pt x="0" y="66"/>
                  </a:cubicBezTo>
                  <a:cubicBezTo>
                    <a:pt x="0" y="66"/>
                    <a:pt x="7" y="79"/>
                    <a:pt x="12" y="93"/>
                  </a:cubicBezTo>
                  <a:cubicBezTo>
                    <a:pt x="15" y="102"/>
                    <a:pt x="16" y="112"/>
                    <a:pt x="19" y="118"/>
                  </a:cubicBezTo>
                  <a:cubicBezTo>
                    <a:pt x="26" y="131"/>
                    <a:pt x="36" y="132"/>
                    <a:pt x="47" y="132"/>
                  </a:cubicBezTo>
                  <a:cubicBezTo>
                    <a:pt x="58" y="132"/>
                    <a:pt x="73" y="133"/>
                    <a:pt x="77" y="124"/>
                  </a:cubicBezTo>
                  <a:cubicBezTo>
                    <a:pt x="81" y="115"/>
                    <a:pt x="80" y="76"/>
                    <a:pt x="80" y="76"/>
                  </a:cubicBezTo>
                  <a:close/>
                  <a:moveTo>
                    <a:pt x="18" y="22"/>
                  </a:moveTo>
                  <a:cubicBezTo>
                    <a:pt x="18" y="15"/>
                    <a:pt x="24" y="10"/>
                    <a:pt x="31" y="10"/>
                  </a:cubicBezTo>
                  <a:cubicBezTo>
                    <a:pt x="38" y="10"/>
                    <a:pt x="43" y="15"/>
                    <a:pt x="43" y="22"/>
                  </a:cubicBezTo>
                  <a:cubicBezTo>
                    <a:pt x="43" y="27"/>
                    <a:pt x="41" y="31"/>
                    <a:pt x="37" y="33"/>
                  </a:cubicBezTo>
                  <a:cubicBezTo>
                    <a:pt x="37" y="25"/>
                    <a:pt x="37" y="25"/>
                    <a:pt x="37" y="25"/>
                  </a:cubicBezTo>
                  <a:cubicBezTo>
                    <a:pt x="37" y="25"/>
                    <a:pt x="36" y="16"/>
                    <a:pt x="30" y="16"/>
                  </a:cubicBezTo>
                  <a:cubicBezTo>
                    <a:pt x="25" y="16"/>
                    <a:pt x="23" y="24"/>
                    <a:pt x="23" y="24"/>
                  </a:cubicBezTo>
                  <a:cubicBezTo>
                    <a:pt x="23" y="32"/>
                    <a:pt x="23" y="32"/>
                    <a:pt x="23" y="32"/>
                  </a:cubicBezTo>
                  <a:cubicBezTo>
                    <a:pt x="20" y="30"/>
                    <a:pt x="18" y="26"/>
                    <a:pt x="18" y="22"/>
                  </a:cubicBezTo>
                  <a:close/>
                  <a:moveTo>
                    <a:pt x="18" y="22"/>
                  </a:moveTo>
                  <a:cubicBezTo>
                    <a:pt x="18" y="22"/>
                    <a:pt x="18" y="22"/>
                    <a:pt x="18" y="22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IN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 rot="0">
            <a:off x="913130" y="4083050"/>
            <a:ext cx="793750" cy="814070"/>
            <a:chOff x="986" y="4170"/>
            <a:chExt cx="1250" cy="1282"/>
          </a:xfrm>
        </p:grpSpPr>
        <p:sp>
          <p:nvSpPr>
            <p:cNvPr id="10" name="Freeform 7"/>
            <p:cNvSpPr/>
            <p:nvPr/>
          </p:nvSpPr>
          <p:spPr bwMode="auto">
            <a:xfrm>
              <a:off x="986" y="4170"/>
              <a:ext cx="1251" cy="1283"/>
            </a:xfrm>
            <a:custGeom>
              <a:avLst/>
              <a:gdLst>
                <a:gd name="T0" fmla="*/ 633 w 1267"/>
                <a:gd name="T1" fmla="*/ 1461 h 1461"/>
                <a:gd name="T2" fmla="*/ 630 w 1267"/>
                <a:gd name="T3" fmla="*/ 1460 h 1461"/>
                <a:gd name="T4" fmla="*/ 4 w 1267"/>
                <a:gd name="T5" fmla="*/ 1099 h 1461"/>
                <a:gd name="T6" fmla="*/ 0 w 1267"/>
                <a:gd name="T7" fmla="*/ 1092 h 1461"/>
                <a:gd name="T8" fmla="*/ 0 w 1267"/>
                <a:gd name="T9" fmla="*/ 369 h 1461"/>
                <a:gd name="T10" fmla="*/ 4 w 1267"/>
                <a:gd name="T11" fmla="*/ 363 h 1461"/>
                <a:gd name="T12" fmla="*/ 630 w 1267"/>
                <a:gd name="T13" fmla="*/ 1 h 1461"/>
                <a:gd name="T14" fmla="*/ 633 w 1267"/>
                <a:gd name="T15" fmla="*/ 0 h 1461"/>
                <a:gd name="T16" fmla="*/ 637 w 1267"/>
                <a:gd name="T17" fmla="*/ 1 h 1461"/>
                <a:gd name="T18" fmla="*/ 1263 w 1267"/>
                <a:gd name="T19" fmla="*/ 363 h 1461"/>
                <a:gd name="T20" fmla="*/ 1267 w 1267"/>
                <a:gd name="T21" fmla="*/ 369 h 1461"/>
                <a:gd name="T22" fmla="*/ 1267 w 1267"/>
                <a:gd name="T23" fmla="*/ 1092 h 1461"/>
                <a:gd name="T24" fmla="*/ 1263 w 1267"/>
                <a:gd name="T25" fmla="*/ 1099 h 1461"/>
                <a:gd name="T26" fmla="*/ 637 w 1267"/>
                <a:gd name="T27" fmla="*/ 1460 h 1461"/>
                <a:gd name="T28" fmla="*/ 633 w 1267"/>
                <a:gd name="T29" fmla="*/ 1461 h 14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67" h="1461">
                  <a:moveTo>
                    <a:pt x="633" y="1461"/>
                  </a:moveTo>
                  <a:cubicBezTo>
                    <a:pt x="632" y="1461"/>
                    <a:pt x="631" y="1461"/>
                    <a:pt x="630" y="1460"/>
                  </a:cubicBezTo>
                  <a:cubicBezTo>
                    <a:pt x="4" y="1099"/>
                    <a:pt x="4" y="1099"/>
                    <a:pt x="4" y="1099"/>
                  </a:cubicBezTo>
                  <a:cubicBezTo>
                    <a:pt x="1" y="1097"/>
                    <a:pt x="0" y="1095"/>
                    <a:pt x="0" y="1092"/>
                  </a:cubicBezTo>
                  <a:cubicBezTo>
                    <a:pt x="0" y="369"/>
                    <a:pt x="0" y="369"/>
                    <a:pt x="0" y="369"/>
                  </a:cubicBezTo>
                  <a:cubicBezTo>
                    <a:pt x="0" y="367"/>
                    <a:pt x="1" y="364"/>
                    <a:pt x="4" y="363"/>
                  </a:cubicBezTo>
                  <a:cubicBezTo>
                    <a:pt x="630" y="1"/>
                    <a:pt x="630" y="1"/>
                    <a:pt x="630" y="1"/>
                  </a:cubicBezTo>
                  <a:cubicBezTo>
                    <a:pt x="631" y="1"/>
                    <a:pt x="632" y="0"/>
                    <a:pt x="633" y="0"/>
                  </a:cubicBezTo>
                  <a:cubicBezTo>
                    <a:pt x="635" y="0"/>
                    <a:pt x="636" y="1"/>
                    <a:pt x="637" y="1"/>
                  </a:cubicBezTo>
                  <a:cubicBezTo>
                    <a:pt x="1263" y="363"/>
                    <a:pt x="1263" y="363"/>
                    <a:pt x="1263" y="363"/>
                  </a:cubicBezTo>
                  <a:cubicBezTo>
                    <a:pt x="1266" y="364"/>
                    <a:pt x="1267" y="367"/>
                    <a:pt x="1267" y="369"/>
                  </a:cubicBezTo>
                  <a:cubicBezTo>
                    <a:pt x="1267" y="1092"/>
                    <a:pt x="1267" y="1092"/>
                    <a:pt x="1267" y="1092"/>
                  </a:cubicBezTo>
                  <a:cubicBezTo>
                    <a:pt x="1267" y="1095"/>
                    <a:pt x="1266" y="1097"/>
                    <a:pt x="1263" y="1099"/>
                  </a:cubicBezTo>
                  <a:cubicBezTo>
                    <a:pt x="637" y="1460"/>
                    <a:pt x="637" y="1460"/>
                    <a:pt x="637" y="1460"/>
                  </a:cubicBezTo>
                  <a:cubicBezTo>
                    <a:pt x="636" y="1461"/>
                    <a:pt x="635" y="1461"/>
                    <a:pt x="633" y="1461"/>
                  </a:cubicBezTo>
                  <a:close/>
                </a:path>
              </a:pathLst>
            </a:custGeom>
            <a:solidFill>
              <a:srgbClr val="9BBB59">
                <a:alpha val="66000"/>
              </a:srgb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ctr" anchorCtr="0" compatLnSpc="1"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3200" b="1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8" name="Freeform 53"/>
            <p:cNvSpPr>
              <a:spLocks noEditPoints="1"/>
            </p:cNvSpPr>
            <p:nvPr/>
          </p:nvSpPr>
          <p:spPr bwMode="auto">
            <a:xfrm>
              <a:off x="1248" y="4380"/>
              <a:ext cx="727" cy="766"/>
            </a:xfrm>
            <a:custGeom>
              <a:avLst/>
              <a:gdLst>
                <a:gd name="T0" fmla="*/ 80 w 81"/>
                <a:gd name="T1" fmla="*/ 76 h 133"/>
                <a:gd name="T2" fmla="*/ 76 w 81"/>
                <a:gd name="T3" fmla="*/ 66 h 133"/>
                <a:gd name="T4" fmla="*/ 70 w 81"/>
                <a:gd name="T5" fmla="*/ 64 h 133"/>
                <a:gd name="T6" fmla="*/ 70 w 81"/>
                <a:gd name="T7" fmla="*/ 76 h 133"/>
                <a:gd name="T8" fmla="*/ 67 w 81"/>
                <a:gd name="T9" fmla="*/ 76 h 133"/>
                <a:gd name="T10" fmla="*/ 67 w 81"/>
                <a:gd name="T11" fmla="*/ 63 h 133"/>
                <a:gd name="T12" fmla="*/ 62 w 81"/>
                <a:gd name="T13" fmla="*/ 57 h 133"/>
                <a:gd name="T14" fmla="*/ 55 w 81"/>
                <a:gd name="T15" fmla="*/ 57 h 133"/>
                <a:gd name="T16" fmla="*/ 55 w 81"/>
                <a:gd name="T17" fmla="*/ 70 h 133"/>
                <a:gd name="T18" fmla="*/ 52 w 81"/>
                <a:gd name="T19" fmla="*/ 70 h 133"/>
                <a:gd name="T20" fmla="*/ 52 w 81"/>
                <a:gd name="T21" fmla="*/ 55 h 133"/>
                <a:gd name="T22" fmla="*/ 45 w 81"/>
                <a:gd name="T23" fmla="*/ 52 h 133"/>
                <a:gd name="T24" fmla="*/ 40 w 81"/>
                <a:gd name="T25" fmla="*/ 54 h 133"/>
                <a:gd name="T26" fmla="*/ 40 w 81"/>
                <a:gd name="T27" fmla="*/ 66 h 133"/>
                <a:gd name="T28" fmla="*/ 37 w 81"/>
                <a:gd name="T29" fmla="*/ 66 h 133"/>
                <a:gd name="T30" fmla="*/ 37 w 81"/>
                <a:gd name="T31" fmla="*/ 43 h 133"/>
                <a:gd name="T32" fmla="*/ 53 w 81"/>
                <a:gd name="T33" fmla="*/ 22 h 133"/>
                <a:gd name="T34" fmla="*/ 31 w 81"/>
                <a:gd name="T35" fmla="*/ 0 h 133"/>
                <a:gd name="T36" fmla="*/ 9 w 81"/>
                <a:gd name="T37" fmla="*/ 22 h 133"/>
                <a:gd name="T38" fmla="*/ 23 w 81"/>
                <a:gd name="T39" fmla="*/ 43 h 133"/>
                <a:gd name="T40" fmla="*/ 23 w 81"/>
                <a:gd name="T41" fmla="*/ 82 h 133"/>
                <a:gd name="T42" fmla="*/ 10 w 81"/>
                <a:gd name="T43" fmla="*/ 64 h 133"/>
                <a:gd name="T44" fmla="*/ 0 w 81"/>
                <a:gd name="T45" fmla="*/ 66 h 133"/>
                <a:gd name="T46" fmla="*/ 12 w 81"/>
                <a:gd name="T47" fmla="*/ 93 h 133"/>
                <a:gd name="T48" fmla="*/ 19 w 81"/>
                <a:gd name="T49" fmla="*/ 118 h 133"/>
                <a:gd name="T50" fmla="*/ 47 w 81"/>
                <a:gd name="T51" fmla="*/ 132 h 133"/>
                <a:gd name="T52" fmla="*/ 77 w 81"/>
                <a:gd name="T53" fmla="*/ 124 h 133"/>
                <a:gd name="T54" fmla="*/ 80 w 81"/>
                <a:gd name="T55" fmla="*/ 76 h 133"/>
                <a:gd name="T56" fmla="*/ 18 w 81"/>
                <a:gd name="T57" fmla="*/ 22 h 133"/>
                <a:gd name="T58" fmla="*/ 31 w 81"/>
                <a:gd name="T59" fmla="*/ 10 h 133"/>
                <a:gd name="T60" fmla="*/ 43 w 81"/>
                <a:gd name="T61" fmla="*/ 22 h 133"/>
                <a:gd name="T62" fmla="*/ 37 w 81"/>
                <a:gd name="T63" fmla="*/ 33 h 133"/>
                <a:gd name="T64" fmla="*/ 37 w 81"/>
                <a:gd name="T65" fmla="*/ 25 h 133"/>
                <a:gd name="T66" fmla="*/ 30 w 81"/>
                <a:gd name="T67" fmla="*/ 16 h 133"/>
                <a:gd name="T68" fmla="*/ 23 w 81"/>
                <a:gd name="T69" fmla="*/ 24 h 133"/>
                <a:gd name="T70" fmla="*/ 23 w 81"/>
                <a:gd name="T71" fmla="*/ 32 h 133"/>
                <a:gd name="T72" fmla="*/ 18 w 81"/>
                <a:gd name="T73" fmla="*/ 22 h 133"/>
                <a:gd name="T74" fmla="*/ 18 w 81"/>
                <a:gd name="T75" fmla="*/ 22 h 133"/>
                <a:gd name="T76" fmla="*/ 18 w 81"/>
                <a:gd name="T77" fmla="*/ 22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81" h="133">
                  <a:moveTo>
                    <a:pt x="80" y="76"/>
                  </a:moveTo>
                  <a:cubicBezTo>
                    <a:pt x="80" y="76"/>
                    <a:pt x="80" y="70"/>
                    <a:pt x="76" y="66"/>
                  </a:cubicBezTo>
                  <a:cubicBezTo>
                    <a:pt x="74" y="64"/>
                    <a:pt x="72" y="64"/>
                    <a:pt x="70" y="64"/>
                  </a:cubicBezTo>
                  <a:cubicBezTo>
                    <a:pt x="70" y="76"/>
                    <a:pt x="70" y="76"/>
                    <a:pt x="70" y="76"/>
                  </a:cubicBezTo>
                  <a:cubicBezTo>
                    <a:pt x="67" y="76"/>
                    <a:pt x="67" y="76"/>
                    <a:pt x="67" y="76"/>
                  </a:cubicBezTo>
                  <a:cubicBezTo>
                    <a:pt x="67" y="63"/>
                    <a:pt x="67" y="63"/>
                    <a:pt x="67" y="63"/>
                  </a:cubicBezTo>
                  <a:cubicBezTo>
                    <a:pt x="66" y="61"/>
                    <a:pt x="65" y="58"/>
                    <a:pt x="62" y="57"/>
                  </a:cubicBezTo>
                  <a:cubicBezTo>
                    <a:pt x="59" y="56"/>
                    <a:pt x="57" y="57"/>
                    <a:pt x="55" y="57"/>
                  </a:cubicBezTo>
                  <a:cubicBezTo>
                    <a:pt x="55" y="70"/>
                    <a:pt x="55" y="70"/>
                    <a:pt x="55" y="70"/>
                  </a:cubicBezTo>
                  <a:cubicBezTo>
                    <a:pt x="52" y="70"/>
                    <a:pt x="52" y="70"/>
                    <a:pt x="52" y="70"/>
                  </a:cubicBezTo>
                  <a:cubicBezTo>
                    <a:pt x="52" y="55"/>
                    <a:pt x="52" y="55"/>
                    <a:pt x="52" y="55"/>
                  </a:cubicBezTo>
                  <a:cubicBezTo>
                    <a:pt x="51" y="54"/>
                    <a:pt x="49" y="52"/>
                    <a:pt x="45" y="52"/>
                  </a:cubicBezTo>
                  <a:cubicBezTo>
                    <a:pt x="43" y="52"/>
                    <a:pt x="42" y="53"/>
                    <a:pt x="40" y="54"/>
                  </a:cubicBezTo>
                  <a:cubicBezTo>
                    <a:pt x="40" y="66"/>
                    <a:pt x="40" y="66"/>
                    <a:pt x="40" y="66"/>
                  </a:cubicBezTo>
                  <a:cubicBezTo>
                    <a:pt x="37" y="66"/>
                    <a:pt x="37" y="66"/>
                    <a:pt x="37" y="66"/>
                  </a:cubicBezTo>
                  <a:cubicBezTo>
                    <a:pt x="37" y="43"/>
                    <a:pt x="37" y="43"/>
                    <a:pt x="37" y="43"/>
                  </a:cubicBezTo>
                  <a:cubicBezTo>
                    <a:pt x="46" y="41"/>
                    <a:pt x="53" y="32"/>
                    <a:pt x="53" y="22"/>
                  </a:cubicBezTo>
                  <a:cubicBezTo>
                    <a:pt x="53" y="10"/>
                    <a:pt x="43" y="0"/>
                    <a:pt x="31" y="0"/>
                  </a:cubicBezTo>
                  <a:cubicBezTo>
                    <a:pt x="19" y="0"/>
                    <a:pt x="9" y="10"/>
                    <a:pt x="9" y="22"/>
                  </a:cubicBezTo>
                  <a:cubicBezTo>
                    <a:pt x="9" y="32"/>
                    <a:pt x="15" y="40"/>
                    <a:pt x="23" y="43"/>
                  </a:cubicBezTo>
                  <a:cubicBezTo>
                    <a:pt x="23" y="82"/>
                    <a:pt x="23" y="82"/>
                    <a:pt x="23" y="82"/>
                  </a:cubicBezTo>
                  <a:cubicBezTo>
                    <a:pt x="23" y="82"/>
                    <a:pt x="16" y="66"/>
                    <a:pt x="10" y="64"/>
                  </a:cubicBezTo>
                  <a:cubicBezTo>
                    <a:pt x="4" y="62"/>
                    <a:pt x="0" y="66"/>
                    <a:pt x="0" y="66"/>
                  </a:cubicBezTo>
                  <a:cubicBezTo>
                    <a:pt x="0" y="66"/>
                    <a:pt x="7" y="79"/>
                    <a:pt x="12" y="93"/>
                  </a:cubicBezTo>
                  <a:cubicBezTo>
                    <a:pt x="15" y="102"/>
                    <a:pt x="16" y="112"/>
                    <a:pt x="19" y="118"/>
                  </a:cubicBezTo>
                  <a:cubicBezTo>
                    <a:pt x="26" y="131"/>
                    <a:pt x="36" y="132"/>
                    <a:pt x="47" y="132"/>
                  </a:cubicBezTo>
                  <a:cubicBezTo>
                    <a:pt x="58" y="132"/>
                    <a:pt x="73" y="133"/>
                    <a:pt x="77" y="124"/>
                  </a:cubicBezTo>
                  <a:cubicBezTo>
                    <a:pt x="81" y="115"/>
                    <a:pt x="80" y="76"/>
                    <a:pt x="80" y="76"/>
                  </a:cubicBezTo>
                  <a:close/>
                  <a:moveTo>
                    <a:pt x="18" y="22"/>
                  </a:moveTo>
                  <a:cubicBezTo>
                    <a:pt x="18" y="15"/>
                    <a:pt x="24" y="10"/>
                    <a:pt x="31" y="10"/>
                  </a:cubicBezTo>
                  <a:cubicBezTo>
                    <a:pt x="38" y="10"/>
                    <a:pt x="43" y="15"/>
                    <a:pt x="43" y="22"/>
                  </a:cubicBezTo>
                  <a:cubicBezTo>
                    <a:pt x="43" y="27"/>
                    <a:pt x="41" y="31"/>
                    <a:pt x="37" y="33"/>
                  </a:cubicBezTo>
                  <a:cubicBezTo>
                    <a:pt x="37" y="25"/>
                    <a:pt x="37" y="25"/>
                    <a:pt x="37" y="25"/>
                  </a:cubicBezTo>
                  <a:cubicBezTo>
                    <a:pt x="37" y="25"/>
                    <a:pt x="36" y="16"/>
                    <a:pt x="30" y="16"/>
                  </a:cubicBezTo>
                  <a:cubicBezTo>
                    <a:pt x="25" y="16"/>
                    <a:pt x="23" y="24"/>
                    <a:pt x="23" y="24"/>
                  </a:cubicBezTo>
                  <a:cubicBezTo>
                    <a:pt x="23" y="32"/>
                    <a:pt x="23" y="32"/>
                    <a:pt x="23" y="32"/>
                  </a:cubicBezTo>
                  <a:cubicBezTo>
                    <a:pt x="20" y="30"/>
                    <a:pt x="18" y="26"/>
                    <a:pt x="18" y="22"/>
                  </a:cubicBezTo>
                  <a:close/>
                  <a:moveTo>
                    <a:pt x="18" y="22"/>
                  </a:moveTo>
                  <a:cubicBezTo>
                    <a:pt x="18" y="22"/>
                    <a:pt x="18" y="22"/>
                    <a:pt x="18" y="22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IN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 rot="0">
            <a:off x="913130" y="5350510"/>
            <a:ext cx="793750" cy="814070"/>
            <a:chOff x="986" y="6053"/>
            <a:chExt cx="1250" cy="1282"/>
          </a:xfrm>
        </p:grpSpPr>
        <p:sp>
          <p:nvSpPr>
            <p:cNvPr id="15" name="Freeform 7"/>
            <p:cNvSpPr/>
            <p:nvPr/>
          </p:nvSpPr>
          <p:spPr bwMode="auto">
            <a:xfrm>
              <a:off x="986" y="6053"/>
              <a:ext cx="1251" cy="1283"/>
            </a:xfrm>
            <a:custGeom>
              <a:avLst/>
              <a:gdLst>
                <a:gd name="T0" fmla="*/ 633 w 1267"/>
                <a:gd name="T1" fmla="*/ 1461 h 1461"/>
                <a:gd name="T2" fmla="*/ 630 w 1267"/>
                <a:gd name="T3" fmla="*/ 1460 h 1461"/>
                <a:gd name="T4" fmla="*/ 4 w 1267"/>
                <a:gd name="T5" fmla="*/ 1099 h 1461"/>
                <a:gd name="T6" fmla="*/ 0 w 1267"/>
                <a:gd name="T7" fmla="*/ 1092 h 1461"/>
                <a:gd name="T8" fmla="*/ 0 w 1267"/>
                <a:gd name="T9" fmla="*/ 369 h 1461"/>
                <a:gd name="T10" fmla="*/ 4 w 1267"/>
                <a:gd name="T11" fmla="*/ 363 h 1461"/>
                <a:gd name="T12" fmla="*/ 630 w 1267"/>
                <a:gd name="T13" fmla="*/ 1 h 1461"/>
                <a:gd name="T14" fmla="*/ 633 w 1267"/>
                <a:gd name="T15" fmla="*/ 0 h 1461"/>
                <a:gd name="T16" fmla="*/ 637 w 1267"/>
                <a:gd name="T17" fmla="*/ 1 h 1461"/>
                <a:gd name="T18" fmla="*/ 1263 w 1267"/>
                <a:gd name="T19" fmla="*/ 363 h 1461"/>
                <a:gd name="T20" fmla="*/ 1267 w 1267"/>
                <a:gd name="T21" fmla="*/ 369 h 1461"/>
                <a:gd name="T22" fmla="*/ 1267 w 1267"/>
                <a:gd name="T23" fmla="*/ 1092 h 1461"/>
                <a:gd name="T24" fmla="*/ 1263 w 1267"/>
                <a:gd name="T25" fmla="*/ 1099 h 1461"/>
                <a:gd name="T26" fmla="*/ 637 w 1267"/>
                <a:gd name="T27" fmla="*/ 1460 h 1461"/>
                <a:gd name="T28" fmla="*/ 633 w 1267"/>
                <a:gd name="T29" fmla="*/ 1461 h 14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67" h="1461">
                  <a:moveTo>
                    <a:pt x="633" y="1461"/>
                  </a:moveTo>
                  <a:cubicBezTo>
                    <a:pt x="632" y="1461"/>
                    <a:pt x="631" y="1461"/>
                    <a:pt x="630" y="1460"/>
                  </a:cubicBezTo>
                  <a:cubicBezTo>
                    <a:pt x="4" y="1099"/>
                    <a:pt x="4" y="1099"/>
                    <a:pt x="4" y="1099"/>
                  </a:cubicBezTo>
                  <a:cubicBezTo>
                    <a:pt x="1" y="1097"/>
                    <a:pt x="0" y="1095"/>
                    <a:pt x="0" y="1092"/>
                  </a:cubicBezTo>
                  <a:cubicBezTo>
                    <a:pt x="0" y="369"/>
                    <a:pt x="0" y="369"/>
                    <a:pt x="0" y="369"/>
                  </a:cubicBezTo>
                  <a:cubicBezTo>
                    <a:pt x="0" y="367"/>
                    <a:pt x="1" y="364"/>
                    <a:pt x="4" y="363"/>
                  </a:cubicBezTo>
                  <a:cubicBezTo>
                    <a:pt x="630" y="1"/>
                    <a:pt x="630" y="1"/>
                    <a:pt x="630" y="1"/>
                  </a:cubicBezTo>
                  <a:cubicBezTo>
                    <a:pt x="631" y="1"/>
                    <a:pt x="632" y="0"/>
                    <a:pt x="633" y="0"/>
                  </a:cubicBezTo>
                  <a:cubicBezTo>
                    <a:pt x="635" y="0"/>
                    <a:pt x="636" y="1"/>
                    <a:pt x="637" y="1"/>
                  </a:cubicBezTo>
                  <a:cubicBezTo>
                    <a:pt x="1263" y="363"/>
                    <a:pt x="1263" y="363"/>
                    <a:pt x="1263" y="363"/>
                  </a:cubicBezTo>
                  <a:cubicBezTo>
                    <a:pt x="1266" y="364"/>
                    <a:pt x="1267" y="367"/>
                    <a:pt x="1267" y="369"/>
                  </a:cubicBezTo>
                  <a:cubicBezTo>
                    <a:pt x="1267" y="1092"/>
                    <a:pt x="1267" y="1092"/>
                    <a:pt x="1267" y="1092"/>
                  </a:cubicBezTo>
                  <a:cubicBezTo>
                    <a:pt x="1267" y="1095"/>
                    <a:pt x="1266" y="1097"/>
                    <a:pt x="1263" y="1099"/>
                  </a:cubicBezTo>
                  <a:cubicBezTo>
                    <a:pt x="637" y="1460"/>
                    <a:pt x="637" y="1460"/>
                    <a:pt x="637" y="1460"/>
                  </a:cubicBezTo>
                  <a:cubicBezTo>
                    <a:pt x="636" y="1461"/>
                    <a:pt x="635" y="1461"/>
                    <a:pt x="633" y="1461"/>
                  </a:cubicBezTo>
                  <a:close/>
                </a:path>
              </a:pathLst>
            </a:custGeom>
            <a:solidFill>
              <a:srgbClr val="8064A2">
                <a:alpha val="65000"/>
              </a:srgb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ctr" anchorCtr="0" compatLnSpc="1"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3200" b="1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9" name="Freeform 53"/>
            <p:cNvSpPr>
              <a:spLocks noEditPoints="1"/>
            </p:cNvSpPr>
            <p:nvPr/>
          </p:nvSpPr>
          <p:spPr bwMode="auto">
            <a:xfrm>
              <a:off x="1248" y="6288"/>
              <a:ext cx="727" cy="766"/>
            </a:xfrm>
            <a:custGeom>
              <a:avLst/>
              <a:gdLst>
                <a:gd name="T0" fmla="*/ 80 w 81"/>
                <a:gd name="T1" fmla="*/ 76 h 133"/>
                <a:gd name="T2" fmla="*/ 76 w 81"/>
                <a:gd name="T3" fmla="*/ 66 h 133"/>
                <a:gd name="T4" fmla="*/ 70 w 81"/>
                <a:gd name="T5" fmla="*/ 64 h 133"/>
                <a:gd name="T6" fmla="*/ 70 w 81"/>
                <a:gd name="T7" fmla="*/ 76 h 133"/>
                <a:gd name="T8" fmla="*/ 67 w 81"/>
                <a:gd name="T9" fmla="*/ 76 h 133"/>
                <a:gd name="T10" fmla="*/ 67 w 81"/>
                <a:gd name="T11" fmla="*/ 63 h 133"/>
                <a:gd name="T12" fmla="*/ 62 w 81"/>
                <a:gd name="T13" fmla="*/ 57 h 133"/>
                <a:gd name="T14" fmla="*/ 55 w 81"/>
                <a:gd name="T15" fmla="*/ 57 h 133"/>
                <a:gd name="T16" fmla="*/ 55 w 81"/>
                <a:gd name="T17" fmla="*/ 70 h 133"/>
                <a:gd name="T18" fmla="*/ 52 w 81"/>
                <a:gd name="T19" fmla="*/ 70 h 133"/>
                <a:gd name="T20" fmla="*/ 52 w 81"/>
                <a:gd name="T21" fmla="*/ 55 h 133"/>
                <a:gd name="T22" fmla="*/ 45 w 81"/>
                <a:gd name="T23" fmla="*/ 52 h 133"/>
                <a:gd name="T24" fmla="*/ 40 w 81"/>
                <a:gd name="T25" fmla="*/ 54 h 133"/>
                <a:gd name="T26" fmla="*/ 40 w 81"/>
                <a:gd name="T27" fmla="*/ 66 h 133"/>
                <a:gd name="T28" fmla="*/ 37 w 81"/>
                <a:gd name="T29" fmla="*/ 66 h 133"/>
                <a:gd name="T30" fmla="*/ 37 w 81"/>
                <a:gd name="T31" fmla="*/ 43 h 133"/>
                <a:gd name="T32" fmla="*/ 53 w 81"/>
                <a:gd name="T33" fmla="*/ 22 h 133"/>
                <a:gd name="T34" fmla="*/ 31 w 81"/>
                <a:gd name="T35" fmla="*/ 0 h 133"/>
                <a:gd name="T36" fmla="*/ 9 w 81"/>
                <a:gd name="T37" fmla="*/ 22 h 133"/>
                <a:gd name="T38" fmla="*/ 23 w 81"/>
                <a:gd name="T39" fmla="*/ 43 h 133"/>
                <a:gd name="T40" fmla="*/ 23 w 81"/>
                <a:gd name="T41" fmla="*/ 82 h 133"/>
                <a:gd name="T42" fmla="*/ 10 w 81"/>
                <a:gd name="T43" fmla="*/ 64 h 133"/>
                <a:gd name="T44" fmla="*/ 0 w 81"/>
                <a:gd name="T45" fmla="*/ 66 h 133"/>
                <a:gd name="T46" fmla="*/ 12 w 81"/>
                <a:gd name="T47" fmla="*/ 93 h 133"/>
                <a:gd name="T48" fmla="*/ 19 w 81"/>
                <a:gd name="T49" fmla="*/ 118 h 133"/>
                <a:gd name="T50" fmla="*/ 47 w 81"/>
                <a:gd name="T51" fmla="*/ 132 h 133"/>
                <a:gd name="T52" fmla="*/ 77 w 81"/>
                <a:gd name="T53" fmla="*/ 124 h 133"/>
                <a:gd name="T54" fmla="*/ 80 w 81"/>
                <a:gd name="T55" fmla="*/ 76 h 133"/>
                <a:gd name="T56" fmla="*/ 18 w 81"/>
                <a:gd name="T57" fmla="*/ 22 h 133"/>
                <a:gd name="T58" fmla="*/ 31 w 81"/>
                <a:gd name="T59" fmla="*/ 10 h 133"/>
                <a:gd name="T60" fmla="*/ 43 w 81"/>
                <a:gd name="T61" fmla="*/ 22 h 133"/>
                <a:gd name="T62" fmla="*/ 37 w 81"/>
                <a:gd name="T63" fmla="*/ 33 h 133"/>
                <a:gd name="T64" fmla="*/ 37 w 81"/>
                <a:gd name="T65" fmla="*/ 25 h 133"/>
                <a:gd name="T66" fmla="*/ 30 w 81"/>
                <a:gd name="T67" fmla="*/ 16 h 133"/>
                <a:gd name="T68" fmla="*/ 23 w 81"/>
                <a:gd name="T69" fmla="*/ 24 h 133"/>
                <a:gd name="T70" fmla="*/ 23 w 81"/>
                <a:gd name="T71" fmla="*/ 32 h 133"/>
                <a:gd name="T72" fmla="*/ 18 w 81"/>
                <a:gd name="T73" fmla="*/ 22 h 133"/>
                <a:gd name="T74" fmla="*/ 18 w 81"/>
                <a:gd name="T75" fmla="*/ 22 h 133"/>
                <a:gd name="T76" fmla="*/ 18 w 81"/>
                <a:gd name="T77" fmla="*/ 22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81" h="133">
                  <a:moveTo>
                    <a:pt x="80" y="76"/>
                  </a:moveTo>
                  <a:cubicBezTo>
                    <a:pt x="80" y="76"/>
                    <a:pt x="80" y="70"/>
                    <a:pt x="76" y="66"/>
                  </a:cubicBezTo>
                  <a:cubicBezTo>
                    <a:pt x="74" y="64"/>
                    <a:pt x="72" y="64"/>
                    <a:pt x="70" y="64"/>
                  </a:cubicBezTo>
                  <a:cubicBezTo>
                    <a:pt x="70" y="76"/>
                    <a:pt x="70" y="76"/>
                    <a:pt x="70" y="76"/>
                  </a:cubicBezTo>
                  <a:cubicBezTo>
                    <a:pt x="67" y="76"/>
                    <a:pt x="67" y="76"/>
                    <a:pt x="67" y="76"/>
                  </a:cubicBezTo>
                  <a:cubicBezTo>
                    <a:pt x="67" y="63"/>
                    <a:pt x="67" y="63"/>
                    <a:pt x="67" y="63"/>
                  </a:cubicBezTo>
                  <a:cubicBezTo>
                    <a:pt x="66" y="61"/>
                    <a:pt x="65" y="58"/>
                    <a:pt x="62" y="57"/>
                  </a:cubicBezTo>
                  <a:cubicBezTo>
                    <a:pt x="59" y="56"/>
                    <a:pt x="57" y="57"/>
                    <a:pt x="55" y="57"/>
                  </a:cubicBezTo>
                  <a:cubicBezTo>
                    <a:pt x="55" y="70"/>
                    <a:pt x="55" y="70"/>
                    <a:pt x="55" y="70"/>
                  </a:cubicBezTo>
                  <a:cubicBezTo>
                    <a:pt x="52" y="70"/>
                    <a:pt x="52" y="70"/>
                    <a:pt x="52" y="70"/>
                  </a:cubicBezTo>
                  <a:cubicBezTo>
                    <a:pt x="52" y="55"/>
                    <a:pt x="52" y="55"/>
                    <a:pt x="52" y="55"/>
                  </a:cubicBezTo>
                  <a:cubicBezTo>
                    <a:pt x="51" y="54"/>
                    <a:pt x="49" y="52"/>
                    <a:pt x="45" y="52"/>
                  </a:cubicBezTo>
                  <a:cubicBezTo>
                    <a:pt x="43" y="52"/>
                    <a:pt x="42" y="53"/>
                    <a:pt x="40" y="54"/>
                  </a:cubicBezTo>
                  <a:cubicBezTo>
                    <a:pt x="40" y="66"/>
                    <a:pt x="40" y="66"/>
                    <a:pt x="40" y="66"/>
                  </a:cubicBezTo>
                  <a:cubicBezTo>
                    <a:pt x="37" y="66"/>
                    <a:pt x="37" y="66"/>
                    <a:pt x="37" y="66"/>
                  </a:cubicBezTo>
                  <a:cubicBezTo>
                    <a:pt x="37" y="43"/>
                    <a:pt x="37" y="43"/>
                    <a:pt x="37" y="43"/>
                  </a:cubicBezTo>
                  <a:cubicBezTo>
                    <a:pt x="46" y="41"/>
                    <a:pt x="53" y="32"/>
                    <a:pt x="53" y="22"/>
                  </a:cubicBezTo>
                  <a:cubicBezTo>
                    <a:pt x="53" y="10"/>
                    <a:pt x="43" y="0"/>
                    <a:pt x="31" y="0"/>
                  </a:cubicBezTo>
                  <a:cubicBezTo>
                    <a:pt x="19" y="0"/>
                    <a:pt x="9" y="10"/>
                    <a:pt x="9" y="22"/>
                  </a:cubicBezTo>
                  <a:cubicBezTo>
                    <a:pt x="9" y="32"/>
                    <a:pt x="15" y="40"/>
                    <a:pt x="23" y="43"/>
                  </a:cubicBezTo>
                  <a:cubicBezTo>
                    <a:pt x="23" y="82"/>
                    <a:pt x="23" y="82"/>
                    <a:pt x="23" y="82"/>
                  </a:cubicBezTo>
                  <a:cubicBezTo>
                    <a:pt x="23" y="82"/>
                    <a:pt x="16" y="66"/>
                    <a:pt x="10" y="64"/>
                  </a:cubicBezTo>
                  <a:cubicBezTo>
                    <a:pt x="4" y="62"/>
                    <a:pt x="0" y="66"/>
                    <a:pt x="0" y="66"/>
                  </a:cubicBezTo>
                  <a:cubicBezTo>
                    <a:pt x="0" y="66"/>
                    <a:pt x="7" y="79"/>
                    <a:pt x="12" y="93"/>
                  </a:cubicBezTo>
                  <a:cubicBezTo>
                    <a:pt x="15" y="102"/>
                    <a:pt x="16" y="112"/>
                    <a:pt x="19" y="118"/>
                  </a:cubicBezTo>
                  <a:cubicBezTo>
                    <a:pt x="26" y="131"/>
                    <a:pt x="36" y="132"/>
                    <a:pt x="47" y="132"/>
                  </a:cubicBezTo>
                  <a:cubicBezTo>
                    <a:pt x="58" y="132"/>
                    <a:pt x="73" y="133"/>
                    <a:pt x="77" y="124"/>
                  </a:cubicBezTo>
                  <a:cubicBezTo>
                    <a:pt x="81" y="115"/>
                    <a:pt x="80" y="76"/>
                    <a:pt x="80" y="76"/>
                  </a:cubicBezTo>
                  <a:close/>
                  <a:moveTo>
                    <a:pt x="18" y="22"/>
                  </a:moveTo>
                  <a:cubicBezTo>
                    <a:pt x="18" y="15"/>
                    <a:pt x="24" y="10"/>
                    <a:pt x="31" y="10"/>
                  </a:cubicBezTo>
                  <a:cubicBezTo>
                    <a:pt x="38" y="10"/>
                    <a:pt x="43" y="15"/>
                    <a:pt x="43" y="22"/>
                  </a:cubicBezTo>
                  <a:cubicBezTo>
                    <a:pt x="43" y="27"/>
                    <a:pt x="41" y="31"/>
                    <a:pt x="37" y="33"/>
                  </a:cubicBezTo>
                  <a:cubicBezTo>
                    <a:pt x="37" y="25"/>
                    <a:pt x="37" y="25"/>
                    <a:pt x="37" y="25"/>
                  </a:cubicBezTo>
                  <a:cubicBezTo>
                    <a:pt x="37" y="25"/>
                    <a:pt x="36" y="16"/>
                    <a:pt x="30" y="16"/>
                  </a:cubicBezTo>
                  <a:cubicBezTo>
                    <a:pt x="25" y="16"/>
                    <a:pt x="23" y="24"/>
                    <a:pt x="23" y="24"/>
                  </a:cubicBezTo>
                  <a:cubicBezTo>
                    <a:pt x="23" y="32"/>
                    <a:pt x="23" y="32"/>
                    <a:pt x="23" y="32"/>
                  </a:cubicBezTo>
                  <a:cubicBezTo>
                    <a:pt x="20" y="30"/>
                    <a:pt x="18" y="26"/>
                    <a:pt x="18" y="22"/>
                  </a:cubicBezTo>
                  <a:close/>
                  <a:moveTo>
                    <a:pt x="18" y="22"/>
                  </a:moveTo>
                  <a:cubicBezTo>
                    <a:pt x="18" y="22"/>
                    <a:pt x="18" y="22"/>
                    <a:pt x="18" y="22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IN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29" name="文本框 28"/>
          <p:cNvSpPr txBox="1"/>
          <p:nvPr/>
        </p:nvSpPr>
        <p:spPr>
          <a:xfrm>
            <a:off x="1471295" y="1229995"/>
            <a:ext cx="9281160" cy="5270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lvl="1" indent="0" algn="ctr" fontAlgn="auto">
              <a:lnSpc>
                <a:spcPts val="34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</a:pPr>
            <a:r>
              <a:rPr lang="zh-CN" altLang="en-US" sz="2800" b="1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幼圆" panose="02010509060101010101" pitchFamily="49" charset="-122"/>
                <a:sym typeface="+mn-ea"/>
              </a:rPr>
              <a:t>本材料仅为示例，仅供参考，不</a:t>
            </a:r>
            <a:r>
              <a:rPr lang="zh-CN" altLang="en-US" sz="2800" b="1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幼圆" panose="02010509060101010101" pitchFamily="49" charset="-122"/>
                <a:sym typeface="+mn-ea"/>
              </a:rPr>
              <a:t>是评估文件的</a:t>
            </a:r>
            <a:r>
              <a:rPr lang="zh-CN" altLang="en-US" sz="2800" b="1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幼圆" panose="02010509060101010101" pitchFamily="49" charset="-122"/>
                <a:sym typeface="+mn-ea"/>
              </a:rPr>
              <a:t>全部清单</a:t>
            </a:r>
            <a:endParaRPr lang="zh-CN" altLang="en-US" sz="2800" b="1" dirty="0" smtClean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幼圆" panose="02010509060101010101" pitchFamily="49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7625" y="764540"/>
            <a:ext cx="4634230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ts val="3600"/>
              </a:lnSpc>
            </a:pPr>
            <a:r>
              <a:rPr lang="zh-CN" altLang="en-US" sz="2400" b="1" baseline="0" dirty="0" smtClean="0">
                <a:solidFill>
                  <a:srgbClr val="FF0000"/>
                </a:solidFill>
                <a:latin typeface="+mn-ea"/>
                <a:ea typeface="+mn-ea"/>
              </a:rPr>
              <a:t>供地方协会与企业沟通参考</a:t>
            </a:r>
            <a:r>
              <a:rPr lang="zh-CN" altLang="en-US" sz="2400" b="1" baseline="0" dirty="0" smtClean="0">
                <a:solidFill>
                  <a:srgbClr val="FF0000"/>
                </a:solidFill>
                <a:latin typeface="+mn-ea"/>
                <a:ea typeface="+mn-ea"/>
              </a:rPr>
              <a:t>使用</a:t>
            </a:r>
            <a:endParaRPr lang="zh-CN" altLang="en-US" sz="2400" b="1" baseline="0" dirty="0" smtClean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454785" y="1787525"/>
            <a:ext cx="9281160" cy="9632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lvl="1" indent="0" algn="l" fontAlgn="auto">
              <a:lnSpc>
                <a:spcPts val="34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</a:pPr>
            <a:r>
              <a:rPr lang="zh-CN" altLang="en-US" sz="2400" dirty="0" smtClean="0">
                <a:latin typeface="微软雅黑" panose="020B0503020204020204" charset="-122"/>
                <a:ea typeface="微软雅黑" panose="020B0503020204020204" charset="-122"/>
                <a:cs typeface="幼圆" panose="02010509060101010101" pitchFamily="49" charset="-122"/>
                <a:sym typeface="+mn-ea"/>
              </a:rPr>
              <a:t>评估的目的是为了评价企业项目管理的现状，各级别提交材料，以企业现有材料为准</a:t>
            </a:r>
            <a:endParaRPr lang="zh-CN" altLang="en-US" sz="2400" dirty="0" smtClean="0">
              <a:latin typeface="微软雅黑" panose="020B0503020204020204" charset="-122"/>
              <a:ea typeface="微软雅黑" panose="020B0503020204020204" charset="-122"/>
              <a:cs typeface="幼圆" panose="02010509060101010101" pitchFamily="49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3795395" y="143510"/>
            <a:ext cx="8376920" cy="583565"/>
          </a:xfrm>
          <a:prstGeom prst="rect">
            <a:avLst/>
          </a:prstGeom>
        </p:spPr>
        <p:txBody>
          <a:bodyPr wrap="square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indent="0" algn="r">
              <a:buClrTx/>
              <a:buSzTx/>
              <a:buFont typeface="Wingdings" panose="05000000000000000000" pitchFamily="2" charset="2"/>
            </a:pPr>
            <a:r>
              <a:rPr lang="en-US" altLang="zh-CN" sz="3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CPMM</a:t>
            </a:r>
            <a:r>
              <a:rPr lang="zh-CN" altLang="en-US" sz="3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项目企业自评所需材料示例</a:t>
            </a:r>
            <a:endParaRPr lang="zh-CN" altLang="en-US" sz="32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489075" y="3136265"/>
            <a:ext cx="10304145" cy="9632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lvl="1" indent="0" algn="l" fontAlgn="auto">
              <a:lnSpc>
                <a:spcPts val="34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None/>
            </a:pPr>
            <a:r>
              <a:rPr lang="zh-CN" altLang="en-US" sz="24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幼圆" panose="02010509060101010101" pitchFamily="49" charset="-122"/>
                <a:sym typeface="+mn-ea"/>
              </a:rPr>
              <a:t>组织中，证明项目管理落地的其他材料</a:t>
            </a:r>
            <a:r>
              <a:rPr lang="en-US" altLang="zh-CN" sz="2400" dirty="0" smtClean="0">
                <a:latin typeface="微软雅黑" panose="020B0503020204020204" charset="-122"/>
                <a:ea typeface="微软雅黑" panose="020B0503020204020204" charset="-122"/>
                <a:cs typeface="幼圆" panose="02010509060101010101" pitchFamily="49" charset="-122"/>
                <a:sym typeface="+mn-ea"/>
              </a:rPr>
              <a:t> </a:t>
            </a:r>
            <a:r>
              <a:rPr lang="zh-CN" altLang="en-US" sz="2400" dirty="0" smtClean="0">
                <a:latin typeface="微软雅黑" panose="020B0503020204020204" charset="-122"/>
                <a:ea typeface="微软雅黑" panose="020B0503020204020204" charset="-122"/>
                <a:cs typeface="幼圆" panose="02010509060101010101" pitchFamily="49" charset="-122"/>
                <a:sym typeface="+mn-ea"/>
              </a:rPr>
              <a:t>例如：项目管理人员培训实施记录、关键的会议记录、相关活动的资料、公司正式发文</a:t>
            </a:r>
            <a:r>
              <a:rPr lang="zh-CN" altLang="en-US" sz="2400" dirty="0" smtClean="0">
                <a:latin typeface="微软雅黑" panose="020B0503020204020204" charset="-122"/>
                <a:ea typeface="微软雅黑" panose="020B0503020204020204" charset="-122"/>
                <a:cs typeface="幼圆" panose="02010509060101010101" pitchFamily="49" charset="-122"/>
                <a:sym typeface="+mn-ea"/>
              </a:rPr>
              <a:t>等等</a:t>
            </a:r>
            <a:endParaRPr lang="zh-CN" altLang="en-US" sz="2400" dirty="0" smtClean="0">
              <a:latin typeface="微软雅黑" panose="020B0503020204020204" charset="-122"/>
              <a:ea typeface="微软雅黑" panose="020B0503020204020204" charset="-122"/>
              <a:cs typeface="幼圆" panose="02010509060101010101" pitchFamily="49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499235" y="1634490"/>
            <a:ext cx="10097135" cy="9632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lvl="1" indent="0" algn="l" fontAlgn="auto">
              <a:lnSpc>
                <a:spcPts val="34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None/>
            </a:pPr>
            <a:r>
              <a:rPr lang="zh-CN" altLang="en-US" sz="24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幼圆" panose="02010509060101010101" pitchFamily="49" charset="-122"/>
                <a:sym typeface="+mn-ea"/>
              </a:rPr>
              <a:t>项目执行相关材料，选择有代表性的项目提报</a:t>
            </a:r>
            <a:r>
              <a:rPr lang="en-US" altLang="zh-CN" sz="24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幼圆" panose="02010509060101010101" pitchFamily="49" charset="-122"/>
                <a:sym typeface="+mn-ea"/>
              </a:rPr>
              <a:t> </a:t>
            </a:r>
            <a:r>
              <a:rPr lang="zh-CN" altLang="en-US" sz="2400" dirty="0" smtClean="0">
                <a:latin typeface="微软雅黑" panose="020B0503020204020204" charset="-122"/>
                <a:ea typeface="微软雅黑" panose="020B0503020204020204" charset="-122"/>
                <a:cs typeface="幼圆" panose="02010509060101010101" pitchFamily="49" charset="-122"/>
                <a:sym typeface="+mn-ea"/>
              </a:rPr>
              <a:t>例如：项目执行记录相关文件，项目全生命周期的记录材料</a:t>
            </a:r>
            <a:r>
              <a:rPr lang="zh-CN" altLang="en-US" sz="2400" dirty="0" smtClean="0">
                <a:latin typeface="微软雅黑" panose="020B0503020204020204" charset="-122"/>
                <a:ea typeface="微软雅黑" panose="020B0503020204020204" charset="-122"/>
                <a:cs typeface="幼圆" panose="02010509060101010101" pitchFamily="49" charset="-122"/>
                <a:sym typeface="+mn-ea"/>
              </a:rPr>
              <a:t>等等</a:t>
            </a:r>
            <a:endParaRPr lang="zh-CN" altLang="en-US" sz="2400" dirty="0" smtClean="0">
              <a:latin typeface="微软雅黑" panose="020B0503020204020204" charset="-122"/>
              <a:ea typeface="微软雅黑" panose="020B0503020204020204" charset="-122"/>
              <a:cs typeface="幼圆" panose="02010509060101010101" pitchFamily="49" charset="-122"/>
              <a:sym typeface="+mn-ea"/>
            </a:endParaRPr>
          </a:p>
        </p:txBody>
      </p:sp>
      <p:grpSp>
        <p:nvGrpSpPr>
          <p:cNvPr id="22" name="组合 21"/>
          <p:cNvGrpSpPr/>
          <p:nvPr/>
        </p:nvGrpSpPr>
        <p:grpSpPr>
          <a:xfrm rot="0">
            <a:off x="913130" y="3208020"/>
            <a:ext cx="793750" cy="814070"/>
            <a:chOff x="986" y="2566"/>
            <a:chExt cx="1250" cy="1282"/>
          </a:xfrm>
        </p:grpSpPr>
        <p:sp>
          <p:nvSpPr>
            <p:cNvPr id="169" name="Freeform 7"/>
            <p:cNvSpPr/>
            <p:nvPr/>
          </p:nvSpPr>
          <p:spPr bwMode="auto">
            <a:xfrm>
              <a:off x="986" y="2566"/>
              <a:ext cx="1251" cy="1283"/>
            </a:xfrm>
            <a:custGeom>
              <a:avLst/>
              <a:gdLst>
                <a:gd name="T0" fmla="*/ 633 w 1267"/>
                <a:gd name="T1" fmla="*/ 1461 h 1461"/>
                <a:gd name="T2" fmla="*/ 630 w 1267"/>
                <a:gd name="T3" fmla="*/ 1460 h 1461"/>
                <a:gd name="T4" fmla="*/ 4 w 1267"/>
                <a:gd name="T5" fmla="*/ 1099 h 1461"/>
                <a:gd name="T6" fmla="*/ 0 w 1267"/>
                <a:gd name="T7" fmla="*/ 1092 h 1461"/>
                <a:gd name="T8" fmla="*/ 0 w 1267"/>
                <a:gd name="T9" fmla="*/ 369 h 1461"/>
                <a:gd name="T10" fmla="*/ 4 w 1267"/>
                <a:gd name="T11" fmla="*/ 363 h 1461"/>
                <a:gd name="T12" fmla="*/ 630 w 1267"/>
                <a:gd name="T13" fmla="*/ 1 h 1461"/>
                <a:gd name="T14" fmla="*/ 633 w 1267"/>
                <a:gd name="T15" fmla="*/ 0 h 1461"/>
                <a:gd name="T16" fmla="*/ 637 w 1267"/>
                <a:gd name="T17" fmla="*/ 1 h 1461"/>
                <a:gd name="T18" fmla="*/ 1263 w 1267"/>
                <a:gd name="T19" fmla="*/ 363 h 1461"/>
                <a:gd name="T20" fmla="*/ 1267 w 1267"/>
                <a:gd name="T21" fmla="*/ 369 h 1461"/>
                <a:gd name="T22" fmla="*/ 1267 w 1267"/>
                <a:gd name="T23" fmla="*/ 1092 h 1461"/>
                <a:gd name="T24" fmla="*/ 1263 w 1267"/>
                <a:gd name="T25" fmla="*/ 1099 h 1461"/>
                <a:gd name="T26" fmla="*/ 637 w 1267"/>
                <a:gd name="T27" fmla="*/ 1460 h 1461"/>
                <a:gd name="T28" fmla="*/ 633 w 1267"/>
                <a:gd name="T29" fmla="*/ 1461 h 14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67" h="1461">
                  <a:moveTo>
                    <a:pt x="633" y="1461"/>
                  </a:moveTo>
                  <a:cubicBezTo>
                    <a:pt x="632" y="1461"/>
                    <a:pt x="631" y="1461"/>
                    <a:pt x="630" y="1460"/>
                  </a:cubicBezTo>
                  <a:cubicBezTo>
                    <a:pt x="4" y="1099"/>
                    <a:pt x="4" y="1099"/>
                    <a:pt x="4" y="1099"/>
                  </a:cubicBezTo>
                  <a:cubicBezTo>
                    <a:pt x="1" y="1097"/>
                    <a:pt x="0" y="1095"/>
                    <a:pt x="0" y="1092"/>
                  </a:cubicBezTo>
                  <a:cubicBezTo>
                    <a:pt x="0" y="369"/>
                    <a:pt x="0" y="369"/>
                    <a:pt x="0" y="369"/>
                  </a:cubicBezTo>
                  <a:cubicBezTo>
                    <a:pt x="0" y="367"/>
                    <a:pt x="1" y="364"/>
                    <a:pt x="4" y="363"/>
                  </a:cubicBezTo>
                  <a:cubicBezTo>
                    <a:pt x="630" y="1"/>
                    <a:pt x="630" y="1"/>
                    <a:pt x="630" y="1"/>
                  </a:cubicBezTo>
                  <a:cubicBezTo>
                    <a:pt x="631" y="1"/>
                    <a:pt x="632" y="0"/>
                    <a:pt x="633" y="0"/>
                  </a:cubicBezTo>
                  <a:cubicBezTo>
                    <a:pt x="635" y="0"/>
                    <a:pt x="636" y="1"/>
                    <a:pt x="637" y="1"/>
                  </a:cubicBezTo>
                  <a:cubicBezTo>
                    <a:pt x="1263" y="363"/>
                    <a:pt x="1263" y="363"/>
                    <a:pt x="1263" y="363"/>
                  </a:cubicBezTo>
                  <a:cubicBezTo>
                    <a:pt x="1266" y="364"/>
                    <a:pt x="1267" y="367"/>
                    <a:pt x="1267" y="369"/>
                  </a:cubicBezTo>
                  <a:cubicBezTo>
                    <a:pt x="1267" y="1092"/>
                    <a:pt x="1267" y="1092"/>
                    <a:pt x="1267" y="1092"/>
                  </a:cubicBezTo>
                  <a:cubicBezTo>
                    <a:pt x="1267" y="1095"/>
                    <a:pt x="1266" y="1097"/>
                    <a:pt x="1263" y="1099"/>
                  </a:cubicBezTo>
                  <a:cubicBezTo>
                    <a:pt x="637" y="1460"/>
                    <a:pt x="637" y="1460"/>
                    <a:pt x="637" y="1460"/>
                  </a:cubicBezTo>
                  <a:cubicBezTo>
                    <a:pt x="636" y="1461"/>
                    <a:pt x="635" y="1461"/>
                    <a:pt x="633" y="1461"/>
                  </a:cubicBezTo>
                  <a:close/>
                </a:path>
              </a:pathLst>
            </a:custGeom>
            <a:solidFill>
              <a:srgbClr val="C0504D">
                <a:alpha val="65000"/>
              </a:srgb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ctr" anchorCtr="0" compatLnSpc="1"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3200" b="1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2" name="Freeform 53"/>
            <p:cNvSpPr>
              <a:spLocks noEditPoints="1"/>
            </p:cNvSpPr>
            <p:nvPr/>
          </p:nvSpPr>
          <p:spPr bwMode="auto">
            <a:xfrm>
              <a:off x="1247" y="2804"/>
              <a:ext cx="727" cy="766"/>
            </a:xfrm>
            <a:custGeom>
              <a:avLst/>
              <a:gdLst>
                <a:gd name="T0" fmla="*/ 80 w 81"/>
                <a:gd name="T1" fmla="*/ 76 h 133"/>
                <a:gd name="T2" fmla="*/ 76 w 81"/>
                <a:gd name="T3" fmla="*/ 66 h 133"/>
                <a:gd name="T4" fmla="*/ 70 w 81"/>
                <a:gd name="T5" fmla="*/ 64 h 133"/>
                <a:gd name="T6" fmla="*/ 70 w 81"/>
                <a:gd name="T7" fmla="*/ 76 h 133"/>
                <a:gd name="T8" fmla="*/ 67 w 81"/>
                <a:gd name="T9" fmla="*/ 76 h 133"/>
                <a:gd name="T10" fmla="*/ 67 w 81"/>
                <a:gd name="T11" fmla="*/ 63 h 133"/>
                <a:gd name="T12" fmla="*/ 62 w 81"/>
                <a:gd name="T13" fmla="*/ 57 h 133"/>
                <a:gd name="T14" fmla="*/ 55 w 81"/>
                <a:gd name="T15" fmla="*/ 57 h 133"/>
                <a:gd name="T16" fmla="*/ 55 w 81"/>
                <a:gd name="T17" fmla="*/ 70 h 133"/>
                <a:gd name="T18" fmla="*/ 52 w 81"/>
                <a:gd name="T19" fmla="*/ 70 h 133"/>
                <a:gd name="T20" fmla="*/ 52 w 81"/>
                <a:gd name="T21" fmla="*/ 55 h 133"/>
                <a:gd name="T22" fmla="*/ 45 w 81"/>
                <a:gd name="T23" fmla="*/ 52 h 133"/>
                <a:gd name="T24" fmla="*/ 40 w 81"/>
                <a:gd name="T25" fmla="*/ 54 h 133"/>
                <a:gd name="T26" fmla="*/ 40 w 81"/>
                <a:gd name="T27" fmla="*/ 66 h 133"/>
                <a:gd name="T28" fmla="*/ 37 w 81"/>
                <a:gd name="T29" fmla="*/ 66 h 133"/>
                <a:gd name="T30" fmla="*/ 37 w 81"/>
                <a:gd name="T31" fmla="*/ 43 h 133"/>
                <a:gd name="T32" fmla="*/ 53 w 81"/>
                <a:gd name="T33" fmla="*/ 22 h 133"/>
                <a:gd name="T34" fmla="*/ 31 w 81"/>
                <a:gd name="T35" fmla="*/ 0 h 133"/>
                <a:gd name="T36" fmla="*/ 9 w 81"/>
                <a:gd name="T37" fmla="*/ 22 h 133"/>
                <a:gd name="T38" fmla="*/ 23 w 81"/>
                <a:gd name="T39" fmla="*/ 43 h 133"/>
                <a:gd name="T40" fmla="*/ 23 w 81"/>
                <a:gd name="T41" fmla="*/ 82 h 133"/>
                <a:gd name="T42" fmla="*/ 10 w 81"/>
                <a:gd name="T43" fmla="*/ 64 h 133"/>
                <a:gd name="T44" fmla="*/ 0 w 81"/>
                <a:gd name="T45" fmla="*/ 66 h 133"/>
                <a:gd name="T46" fmla="*/ 12 w 81"/>
                <a:gd name="T47" fmla="*/ 93 h 133"/>
                <a:gd name="T48" fmla="*/ 19 w 81"/>
                <a:gd name="T49" fmla="*/ 118 h 133"/>
                <a:gd name="T50" fmla="*/ 47 w 81"/>
                <a:gd name="T51" fmla="*/ 132 h 133"/>
                <a:gd name="T52" fmla="*/ 77 w 81"/>
                <a:gd name="T53" fmla="*/ 124 h 133"/>
                <a:gd name="T54" fmla="*/ 80 w 81"/>
                <a:gd name="T55" fmla="*/ 76 h 133"/>
                <a:gd name="T56" fmla="*/ 18 w 81"/>
                <a:gd name="T57" fmla="*/ 22 h 133"/>
                <a:gd name="T58" fmla="*/ 31 w 81"/>
                <a:gd name="T59" fmla="*/ 10 h 133"/>
                <a:gd name="T60" fmla="*/ 43 w 81"/>
                <a:gd name="T61" fmla="*/ 22 h 133"/>
                <a:gd name="T62" fmla="*/ 37 w 81"/>
                <a:gd name="T63" fmla="*/ 33 h 133"/>
                <a:gd name="T64" fmla="*/ 37 w 81"/>
                <a:gd name="T65" fmla="*/ 25 h 133"/>
                <a:gd name="T66" fmla="*/ 30 w 81"/>
                <a:gd name="T67" fmla="*/ 16 h 133"/>
                <a:gd name="T68" fmla="*/ 23 w 81"/>
                <a:gd name="T69" fmla="*/ 24 h 133"/>
                <a:gd name="T70" fmla="*/ 23 w 81"/>
                <a:gd name="T71" fmla="*/ 32 h 133"/>
                <a:gd name="T72" fmla="*/ 18 w 81"/>
                <a:gd name="T73" fmla="*/ 22 h 133"/>
                <a:gd name="T74" fmla="*/ 18 w 81"/>
                <a:gd name="T75" fmla="*/ 22 h 133"/>
                <a:gd name="T76" fmla="*/ 18 w 81"/>
                <a:gd name="T77" fmla="*/ 22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81" h="133">
                  <a:moveTo>
                    <a:pt x="80" y="76"/>
                  </a:moveTo>
                  <a:cubicBezTo>
                    <a:pt x="80" y="76"/>
                    <a:pt x="80" y="70"/>
                    <a:pt x="76" y="66"/>
                  </a:cubicBezTo>
                  <a:cubicBezTo>
                    <a:pt x="74" y="64"/>
                    <a:pt x="72" y="64"/>
                    <a:pt x="70" y="64"/>
                  </a:cubicBezTo>
                  <a:cubicBezTo>
                    <a:pt x="70" y="76"/>
                    <a:pt x="70" y="76"/>
                    <a:pt x="70" y="76"/>
                  </a:cubicBezTo>
                  <a:cubicBezTo>
                    <a:pt x="67" y="76"/>
                    <a:pt x="67" y="76"/>
                    <a:pt x="67" y="76"/>
                  </a:cubicBezTo>
                  <a:cubicBezTo>
                    <a:pt x="67" y="63"/>
                    <a:pt x="67" y="63"/>
                    <a:pt x="67" y="63"/>
                  </a:cubicBezTo>
                  <a:cubicBezTo>
                    <a:pt x="66" y="61"/>
                    <a:pt x="65" y="58"/>
                    <a:pt x="62" y="57"/>
                  </a:cubicBezTo>
                  <a:cubicBezTo>
                    <a:pt x="59" y="56"/>
                    <a:pt x="57" y="57"/>
                    <a:pt x="55" y="57"/>
                  </a:cubicBezTo>
                  <a:cubicBezTo>
                    <a:pt x="55" y="70"/>
                    <a:pt x="55" y="70"/>
                    <a:pt x="55" y="70"/>
                  </a:cubicBezTo>
                  <a:cubicBezTo>
                    <a:pt x="52" y="70"/>
                    <a:pt x="52" y="70"/>
                    <a:pt x="52" y="70"/>
                  </a:cubicBezTo>
                  <a:cubicBezTo>
                    <a:pt x="52" y="55"/>
                    <a:pt x="52" y="55"/>
                    <a:pt x="52" y="55"/>
                  </a:cubicBezTo>
                  <a:cubicBezTo>
                    <a:pt x="51" y="54"/>
                    <a:pt x="49" y="52"/>
                    <a:pt x="45" y="52"/>
                  </a:cubicBezTo>
                  <a:cubicBezTo>
                    <a:pt x="43" y="52"/>
                    <a:pt x="42" y="53"/>
                    <a:pt x="40" y="54"/>
                  </a:cubicBezTo>
                  <a:cubicBezTo>
                    <a:pt x="40" y="66"/>
                    <a:pt x="40" y="66"/>
                    <a:pt x="40" y="66"/>
                  </a:cubicBezTo>
                  <a:cubicBezTo>
                    <a:pt x="37" y="66"/>
                    <a:pt x="37" y="66"/>
                    <a:pt x="37" y="66"/>
                  </a:cubicBezTo>
                  <a:cubicBezTo>
                    <a:pt x="37" y="43"/>
                    <a:pt x="37" y="43"/>
                    <a:pt x="37" y="43"/>
                  </a:cubicBezTo>
                  <a:cubicBezTo>
                    <a:pt x="46" y="41"/>
                    <a:pt x="53" y="32"/>
                    <a:pt x="53" y="22"/>
                  </a:cubicBezTo>
                  <a:cubicBezTo>
                    <a:pt x="53" y="10"/>
                    <a:pt x="43" y="0"/>
                    <a:pt x="31" y="0"/>
                  </a:cubicBezTo>
                  <a:cubicBezTo>
                    <a:pt x="19" y="0"/>
                    <a:pt x="9" y="10"/>
                    <a:pt x="9" y="22"/>
                  </a:cubicBezTo>
                  <a:cubicBezTo>
                    <a:pt x="9" y="32"/>
                    <a:pt x="15" y="40"/>
                    <a:pt x="23" y="43"/>
                  </a:cubicBezTo>
                  <a:cubicBezTo>
                    <a:pt x="23" y="82"/>
                    <a:pt x="23" y="82"/>
                    <a:pt x="23" y="82"/>
                  </a:cubicBezTo>
                  <a:cubicBezTo>
                    <a:pt x="23" y="82"/>
                    <a:pt x="16" y="66"/>
                    <a:pt x="10" y="64"/>
                  </a:cubicBezTo>
                  <a:cubicBezTo>
                    <a:pt x="4" y="62"/>
                    <a:pt x="0" y="66"/>
                    <a:pt x="0" y="66"/>
                  </a:cubicBezTo>
                  <a:cubicBezTo>
                    <a:pt x="0" y="66"/>
                    <a:pt x="7" y="79"/>
                    <a:pt x="12" y="93"/>
                  </a:cubicBezTo>
                  <a:cubicBezTo>
                    <a:pt x="15" y="102"/>
                    <a:pt x="16" y="112"/>
                    <a:pt x="19" y="118"/>
                  </a:cubicBezTo>
                  <a:cubicBezTo>
                    <a:pt x="26" y="131"/>
                    <a:pt x="36" y="132"/>
                    <a:pt x="47" y="132"/>
                  </a:cubicBezTo>
                  <a:cubicBezTo>
                    <a:pt x="58" y="132"/>
                    <a:pt x="73" y="133"/>
                    <a:pt x="77" y="124"/>
                  </a:cubicBezTo>
                  <a:cubicBezTo>
                    <a:pt x="81" y="115"/>
                    <a:pt x="80" y="76"/>
                    <a:pt x="80" y="76"/>
                  </a:cubicBezTo>
                  <a:close/>
                  <a:moveTo>
                    <a:pt x="18" y="22"/>
                  </a:moveTo>
                  <a:cubicBezTo>
                    <a:pt x="18" y="15"/>
                    <a:pt x="24" y="10"/>
                    <a:pt x="31" y="10"/>
                  </a:cubicBezTo>
                  <a:cubicBezTo>
                    <a:pt x="38" y="10"/>
                    <a:pt x="43" y="15"/>
                    <a:pt x="43" y="22"/>
                  </a:cubicBezTo>
                  <a:cubicBezTo>
                    <a:pt x="43" y="27"/>
                    <a:pt x="41" y="31"/>
                    <a:pt x="37" y="33"/>
                  </a:cubicBezTo>
                  <a:cubicBezTo>
                    <a:pt x="37" y="25"/>
                    <a:pt x="37" y="25"/>
                    <a:pt x="37" y="25"/>
                  </a:cubicBezTo>
                  <a:cubicBezTo>
                    <a:pt x="37" y="25"/>
                    <a:pt x="36" y="16"/>
                    <a:pt x="30" y="16"/>
                  </a:cubicBezTo>
                  <a:cubicBezTo>
                    <a:pt x="25" y="16"/>
                    <a:pt x="23" y="24"/>
                    <a:pt x="23" y="24"/>
                  </a:cubicBezTo>
                  <a:cubicBezTo>
                    <a:pt x="23" y="32"/>
                    <a:pt x="23" y="32"/>
                    <a:pt x="23" y="32"/>
                  </a:cubicBezTo>
                  <a:cubicBezTo>
                    <a:pt x="20" y="30"/>
                    <a:pt x="18" y="26"/>
                    <a:pt x="18" y="22"/>
                  </a:cubicBezTo>
                  <a:close/>
                  <a:moveTo>
                    <a:pt x="18" y="22"/>
                  </a:moveTo>
                  <a:cubicBezTo>
                    <a:pt x="18" y="22"/>
                    <a:pt x="18" y="22"/>
                    <a:pt x="18" y="22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IN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 rot="0">
            <a:off x="913130" y="1786890"/>
            <a:ext cx="793750" cy="814070"/>
            <a:chOff x="986" y="4170"/>
            <a:chExt cx="1250" cy="1282"/>
          </a:xfrm>
        </p:grpSpPr>
        <p:sp>
          <p:nvSpPr>
            <p:cNvPr id="10" name="Freeform 7"/>
            <p:cNvSpPr/>
            <p:nvPr/>
          </p:nvSpPr>
          <p:spPr bwMode="auto">
            <a:xfrm>
              <a:off x="986" y="4170"/>
              <a:ext cx="1251" cy="1283"/>
            </a:xfrm>
            <a:custGeom>
              <a:avLst/>
              <a:gdLst>
                <a:gd name="T0" fmla="*/ 633 w 1267"/>
                <a:gd name="T1" fmla="*/ 1461 h 1461"/>
                <a:gd name="T2" fmla="*/ 630 w 1267"/>
                <a:gd name="T3" fmla="*/ 1460 h 1461"/>
                <a:gd name="T4" fmla="*/ 4 w 1267"/>
                <a:gd name="T5" fmla="*/ 1099 h 1461"/>
                <a:gd name="T6" fmla="*/ 0 w 1267"/>
                <a:gd name="T7" fmla="*/ 1092 h 1461"/>
                <a:gd name="T8" fmla="*/ 0 w 1267"/>
                <a:gd name="T9" fmla="*/ 369 h 1461"/>
                <a:gd name="T10" fmla="*/ 4 w 1267"/>
                <a:gd name="T11" fmla="*/ 363 h 1461"/>
                <a:gd name="T12" fmla="*/ 630 w 1267"/>
                <a:gd name="T13" fmla="*/ 1 h 1461"/>
                <a:gd name="T14" fmla="*/ 633 w 1267"/>
                <a:gd name="T15" fmla="*/ 0 h 1461"/>
                <a:gd name="T16" fmla="*/ 637 w 1267"/>
                <a:gd name="T17" fmla="*/ 1 h 1461"/>
                <a:gd name="T18" fmla="*/ 1263 w 1267"/>
                <a:gd name="T19" fmla="*/ 363 h 1461"/>
                <a:gd name="T20" fmla="*/ 1267 w 1267"/>
                <a:gd name="T21" fmla="*/ 369 h 1461"/>
                <a:gd name="T22" fmla="*/ 1267 w 1267"/>
                <a:gd name="T23" fmla="*/ 1092 h 1461"/>
                <a:gd name="T24" fmla="*/ 1263 w 1267"/>
                <a:gd name="T25" fmla="*/ 1099 h 1461"/>
                <a:gd name="T26" fmla="*/ 637 w 1267"/>
                <a:gd name="T27" fmla="*/ 1460 h 1461"/>
                <a:gd name="T28" fmla="*/ 633 w 1267"/>
                <a:gd name="T29" fmla="*/ 1461 h 14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67" h="1461">
                  <a:moveTo>
                    <a:pt x="633" y="1461"/>
                  </a:moveTo>
                  <a:cubicBezTo>
                    <a:pt x="632" y="1461"/>
                    <a:pt x="631" y="1461"/>
                    <a:pt x="630" y="1460"/>
                  </a:cubicBezTo>
                  <a:cubicBezTo>
                    <a:pt x="4" y="1099"/>
                    <a:pt x="4" y="1099"/>
                    <a:pt x="4" y="1099"/>
                  </a:cubicBezTo>
                  <a:cubicBezTo>
                    <a:pt x="1" y="1097"/>
                    <a:pt x="0" y="1095"/>
                    <a:pt x="0" y="1092"/>
                  </a:cubicBezTo>
                  <a:cubicBezTo>
                    <a:pt x="0" y="369"/>
                    <a:pt x="0" y="369"/>
                    <a:pt x="0" y="369"/>
                  </a:cubicBezTo>
                  <a:cubicBezTo>
                    <a:pt x="0" y="367"/>
                    <a:pt x="1" y="364"/>
                    <a:pt x="4" y="363"/>
                  </a:cubicBezTo>
                  <a:cubicBezTo>
                    <a:pt x="630" y="1"/>
                    <a:pt x="630" y="1"/>
                    <a:pt x="630" y="1"/>
                  </a:cubicBezTo>
                  <a:cubicBezTo>
                    <a:pt x="631" y="1"/>
                    <a:pt x="632" y="0"/>
                    <a:pt x="633" y="0"/>
                  </a:cubicBezTo>
                  <a:cubicBezTo>
                    <a:pt x="635" y="0"/>
                    <a:pt x="636" y="1"/>
                    <a:pt x="637" y="1"/>
                  </a:cubicBezTo>
                  <a:cubicBezTo>
                    <a:pt x="1263" y="363"/>
                    <a:pt x="1263" y="363"/>
                    <a:pt x="1263" y="363"/>
                  </a:cubicBezTo>
                  <a:cubicBezTo>
                    <a:pt x="1266" y="364"/>
                    <a:pt x="1267" y="367"/>
                    <a:pt x="1267" y="369"/>
                  </a:cubicBezTo>
                  <a:cubicBezTo>
                    <a:pt x="1267" y="1092"/>
                    <a:pt x="1267" y="1092"/>
                    <a:pt x="1267" y="1092"/>
                  </a:cubicBezTo>
                  <a:cubicBezTo>
                    <a:pt x="1267" y="1095"/>
                    <a:pt x="1266" y="1097"/>
                    <a:pt x="1263" y="1099"/>
                  </a:cubicBezTo>
                  <a:cubicBezTo>
                    <a:pt x="637" y="1460"/>
                    <a:pt x="637" y="1460"/>
                    <a:pt x="637" y="1460"/>
                  </a:cubicBezTo>
                  <a:cubicBezTo>
                    <a:pt x="636" y="1461"/>
                    <a:pt x="635" y="1461"/>
                    <a:pt x="633" y="1461"/>
                  </a:cubicBezTo>
                  <a:close/>
                </a:path>
              </a:pathLst>
            </a:custGeom>
            <a:solidFill>
              <a:srgbClr val="9BBB59">
                <a:alpha val="66000"/>
              </a:srgb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ctr" anchorCtr="0" compatLnSpc="1"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3200" b="1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8" name="Freeform 53"/>
            <p:cNvSpPr>
              <a:spLocks noEditPoints="1"/>
            </p:cNvSpPr>
            <p:nvPr/>
          </p:nvSpPr>
          <p:spPr bwMode="auto">
            <a:xfrm>
              <a:off x="1248" y="4380"/>
              <a:ext cx="727" cy="766"/>
            </a:xfrm>
            <a:custGeom>
              <a:avLst/>
              <a:gdLst>
                <a:gd name="T0" fmla="*/ 80 w 81"/>
                <a:gd name="T1" fmla="*/ 76 h 133"/>
                <a:gd name="T2" fmla="*/ 76 w 81"/>
                <a:gd name="T3" fmla="*/ 66 h 133"/>
                <a:gd name="T4" fmla="*/ 70 w 81"/>
                <a:gd name="T5" fmla="*/ 64 h 133"/>
                <a:gd name="T6" fmla="*/ 70 w 81"/>
                <a:gd name="T7" fmla="*/ 76 h 133"/>
                <a:gd name="T8" fmla="*/ 67 w 81"/>
                <a:gd name="T9" fmla="*/ 76 h 133"/>
                <a:gd name="T10" fmla="*/ 67 w 81"/>
                <a:gd name="T11" fmla="*/ 63 h 133"/>
                <a:gd name="T12" fmla="*/ 62 w 81"/>
                <a:gd name="T13" fmla="*/ 57 h 133"/>
                <a:gd name="T14" fmla="*/ 55 w 81"/>
                <a:gd name="T15" fmla="*/ 57 h 133"/>
                <a:gd name="T16" fmla="*/ 55 w 81"/>
                <a:gd name="T17" fmla="*/ 70 h 133"/>
                <a:gd name="T18" fmla="*/ 52 w 81"/>
                <a:gd name="T19" fmla="*/ 70 h 133"/>
                <a:gd name="T20" fmla="*/ 52 w 81"/>
                <a:gd name="T21" fmla="*/ 55 h 133"/>
                <a:gd name="T22" fmla="*/ 45 w 81"/>
                <a:gd name="T23" fmla="*/ 52 h 133"/>
                <a:gd name="T24" fmla="*/ 40 w 81"/>
                <a:gd name="T25" fmla="*/ 54 h 133"/>
                <a:gd name="T26" fmla="*/ 40 w 81"/>
                <a:gd name="T27" fmla="*/ 66 h 133"/>
                <a:gd name="T28" fmla="*/ 37 w 81"/>
                <a:gd name="T29" fmla="*/ 66 h 133"/>
                <a:gd name="T30" fmla="*/ 37 w 81"/>
                <a:gd name="T31" fmla="*/ 43 h 133"/>
                <a:gd name="T32" fmla="*/ 53 w 81"/>
                <a:gd name="T33" fmla="*/ 22 h 133"/>
                <a:gd name="T34" fmla="*/ 31 w 81"/>
                <a:gd name="T35" fmla="*/ 0 h 133"/>
                <a:gd name="T36" fmla="*/ 9 w 81"/>
                <a:gd name="T37" fmla="*/ 22 h 133"/>
                <a:gd name="T38" fmla="*/ 23 w 81"/>
                <a:gd name="T39" fmla="*/ 43 h 133"/>
                <a:gd name="T40" fmla="*/ 23 w 81"/>
                <a:gd name="T41" fmla="*/ 82 h 133"/>
                <a:gd name="T42" fmla="*/ 10 w 81"/>
                <a:gd name="T43" fmla="*/ 64 h 133"/>
                <a:gd name="T44" fmla="*/ 0 w 81"/>
                <a:gd name="T45" fmla="*/ 66 h 133"/>
                <a:gd name="T46" fmla="*/ 12 w 81"/>
                <a:gd name="T47" fmla="*/ 93 h 133"/>
                <a:gd name="T48" fmla="*/ 19 w 81"/>
                <a:gd name="T49" fmla="*/ 118 h 133"/>
                <a:gd name="T50" fmla="*/ 47 w 81"/>
                <a:gd name="T51" fmla="*/ 132 h 133"/>
                <a:gd name="T52" fmla="*/ 77 w 81"/>
                <a:gd name="T53" fmla="*/ 124 h 133"/>
                <a:gd name="T54" fmla="*/ 80 w 81"/>
                <a:gd name="T55" fmla="*/ 76 h 133"/>
                <a:gd name="T56" fmla="*/ 18 w 81"/>
                <a:gd name="T57" fmla="*/ 22 h 133"/>
                <a:gd name="T58" fmla="*/ 31 w 81"/>
                <a:gd name="T59" fmla="*/ 10 h 133"/>
                <a:gd name="T60" fmla="*/ 43 w 81"/>
                <a:gd name="T61" fmla="*/ 22 h 133"/>
                <a:gd name="T62" fmla="*/ 37 w 81"/>
                <a:gd name="T63" fmla="*/ 33 h 133"/>
                <a:gd name="T64" fmla="*/ 37 w 81"/>
                <a:gd name="T65" fmla="*/ 25 h 133"/>
                <a:gd name="T66" fmla="*/ 30 w 81"/>
                <a:gd name="T67" fmla="*/ 16 h 133"/>
                <a:gd name="T68" fmla="*/ 23 w 81"/>
                <a:gd name="T69" fmla="*/ 24 h 133"/>
                <a:gd name="T70" fmla="*/ 23 w 81"/>
                <a:gd name="T71" fmla="*/ 32 h 133"/>
                <a:gd name="T72" fmla="*/ 18 w 81"/>
                <a:gd name="T73" fmla="*/ 22 h 133"/>
                <a:gd name="T74" fmla="*/ 18 w 81"/>
                <a:gd name="T75" fmla="*/ 22 h 133"/>
                <a:gd name="T76" fmla="*/ 18 w 81"/>
                <a:gd name="T77" fmla="*/ 22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81" h="133">
                  <a:moveTo>
                    <a:pt x="80" y="76"/>
                  </a:moveTo>
                  <a:cubicBezTo>
                    <a:pt x="80" y="76"/>
                    <a:pt x="80" y="70"/>
                    <a:pt x="76" y="66"/>
                  </a:cubicBezTo>
                  <a:cubicBezTo>
                    <a:pt x="74" y="64"/>
                    <a:pt x="72" y="64"/>
                    <a:pt x="70" y="64"/>
                  </a:cubicBezTo>
                  <a:cubicBezTo>
                    <a:pt x="70" y="76"/>
                    <a:pt x="70" y="76"/>
                    <a:pt x="70" y="76"/>
                  </a:cubicBezTo>
                  <a:cubicBezTo>
                    <a:pt x="67" y="76"/>
                    <a:pt x="67" y="76"/>
                    <a:pt x="67" y="76"/>
                  </a:cubicBezTo>
                  <a:cubicBezTo>
                    <a:pt x="67" y="63"/>
                    <a:pt x="67" y="63"/>
                    <a:pt x="67" y="63"/>
                  </a:cubicBezTo>
                  <a:cubicBezTo>
                    <a:pt x="66" y="61"/>
                    <a:pt x="65" y="58"/>
                    <a:pt x="62" y="57"/>
                  </a:cubicBezTo>
                  <a:cubicBezTo>
                    <a:pt x="59" y="56"/>
                    <a:pt x="57" y="57"/>
                    <a:pt x="55" y="57"/>
                  </a:cubicBezTo>
                  <a:cubicBezTo>
                    <a:pt x="55" y="70"/>
                    <a:pt x="55" y="70"/>
                    <a:pt x="55" y="70"/>
                  </a:cubicBezTo>
                  <a:cubicBezTo>
                    <a:pt x="52" y="70"/>
                    <a:pt x="52" y="70"/>
                    <a:pt x="52" y="70"/>
                  </a:cubicBezTo>
                  <a:cubicBezTo>
                    <a:pt x="52" y="55"/>
                    <a:pt x="52" y="55"/>
                    <a:pt x="52" y="55"/>
                  </a:cubicBezTo>
                  <a:cubicBezTo>
                    <a:pt x="51" y="54"/>
                    <a:pt x="49" y="52"/>
                    <a:pt x="45" y="52"/>
                  </a:cubicBezTo>
                  <a:cubicBezTo>
                    <a:pt x="43" y="52"/>
                    <a:pt x="42" y="53"/>
                    <a:pt x="40" y="54"/>
                  </a:cubicBezTo>
                  <a:cubicBezTo>
                    <a:pt x="40" y="66"/>
                    <a:pt x="40" y="66"/>
                    <a:pt x="40" y="66"/>
                  </a:cubicBezTo>
                  <a:cubicBezTo>
                    <a:pt x="37" y="66"/>
                    <a:pt x="37" y="66"/>
                    <a:pt x="37" y="66"/>
                  </a:cubicBezTo>
                  <a:cubicBezTo>
                    <a:pt x="37" y="43"/>
                    <a:pt x="37" y="43"/>
                    <a:pt x="37" y="43"/>
                  </a:cubicBezTo>
                  <a:cubicBezTo>
                    <a:pt x="46" y="41"/>
                    <a:pt x="53" y="32"/>
                    <a:pt x="53" y="22"/>
                  </a:cubicBezTo>
                  <a:cubicBezTo>
                    <a:pt x="53" y="10"/>
                    <a:pt x="43" y="0"/>
                    <a:pt x="31" y="0"/>
                  </a:cubicBezTo>
                  <a:cubicBezTo>
                    <a:pt x="19" y="0"/>
                    <a:pt x="9" y="10"/>
                    <a:pt x="9" y="22"/>
                  </a:cubicBezTo>
                  <a:cubicBezTo>
                    <a:pt x="9" y="32"/>
                    <a:pt x="15" y="40"/>
                    <a:pt x="23" y="43"/>
                  </a:cubicBezTo>
                  <a:cubicBezTo>
                    <a:pt x="23" y="82"/>
                    <a:pt x="23" y="82"/>
                    <a:pt x="23" y="82"/>
                  </a:cubicBezTo>
                  <a:cubicBezTo>
                    <a:pt x="23" y="82"/>
                    <a:pt x="16" y="66"/>
                    <a:pt x="10" y="64"/>
                  </a:cubicBezTo>
                  <a:cubicBezTo>
                    <a:pt x="4" y="62"/>
                    <a:pt x="0" y="66"/>
                    <a:pt x="0" y="66"/>
                  </a:cubicBezTo>
                  <a:cubicBezTo>
                    <a:pt x="0" y="66"/>
                    <a:pt x="7" y="79"/>
                    <a:pt x="12" y="93"/>
                  </a:cubicBezTo>
                  <a:cubicBezTo>
                    <a:pt x="15" y="102"/>
                    <a:pt x="16" y="112"/>
                    <a:pt x="19" y="118"/>
                  </a:cubicBezTo>
                  <a:cubicBezTo>
                    <a:pt x="26" y="131"/>
                    <a:pt x="36" y="132"/>
                    <a:pt x="47" y="132"/>
                  </a:cubicBezTo>
                  <a:cubicBezTo>
                    <a:pt x="58" y="132"/>
                    <a:pt x="73" y="133"/>
                    <a:pt x="77" y="124"/>
                  </a:cubicBezTo>
                  <a:cubicBezTo>
                    <a:pt x="81" y="115"/>
                    <a:pt x="80" y="76"/>
                    <a:pt x="80" y="76"/>
                  </a:cubicBezTo>
                  <a:close/>
                  <a:moveTo>
                    <a:pt x="18" y="22"/>
                  </a:moveTo>
                  <a:cubicBezTo>
                    <a:pt x="18" y="15"/>
                    <a:pt x="24" y="10"/>
                    <a:pt x="31" y="10"/>
                  </a:cubicBezTo>
                  <a:cubicBezTo>
                    <a:pt x="38" y="10"/>
                    <a:pt x="43" y="15"/>
                    <a:pt x="43" y="22"/>
                  </a:cubicBezTo>
                  <a:cubicBezTo>
                    <a:pt x="43" y="27"/>
                    <a:pt x="41" y="31"/>
                    <a:pt x="37" y="33"/>
                  </a:cubicBezTo>
                  <a:cubicBezTo>
                    <a:pt x="37" y="25"/>
                    <a:pt x="37" y="25"/>
                    <a:pt x="37" y="25"/>
                  </a:cubicBezTo>
                  <a:cubicBezTo>
                    <a:pt x="37" y="25"/>
                    <a:pt x="36" y="16"/>
                    <a:pt x="30" y="16"/>
                  </a:cubicBezTo>
                  <a:cubicBezTo>
                    <a:pt x="25" y="16"/>
                    <a:pt x="23" y="24"/>
                    <a:pt x="23" y="24"/>
                  </a:cubicBezTo>
                  <a:cubicBezTo>
                    <a:pt x="23" y="32"/>
                    <a:pt x="23" y="32"/>
                    <a:pt x="23" y="32"/>
                  </a:cubicBezTo>
                  <a:cubicBezTo>
                    <a:pt x="20" y="30"/>
                    <a:pt x="18" y="26"/>
                    <a:pt x="18" y="22"/>
                  </a:cubicBezTo>
                  <a:close/>
                  <a:moveTo>
                    <a:pt x="18" y="22"/>
                  </a:moveTo>
                  <a:cubicBezTo>
                    <a:pt x="18" y="22"/>
                    <a:pt x="18" y="22"/>
                    <a:pt x="18" y="22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IN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 rot="0">
            <a:off x="913130" y="4848225"/>
            <a:ext cx="793750" cy="814070"/>
            <a:chOff x="986" y="6053"/>
            <a:chExt cx="1250" cy="1282"/>
          </a:xfrm>
        </p:grpSpPr>
        <p:sp>
          <p:nvSpPr>
            <p:cNvPr id="15" name="Freeform 7"/>
            <p:cNvSpPr/>
            <p:nvPr/>
          </p:nvSpPr>
          <p:spPr bwMode="auto">
            <a:xfrm>
              <a:off x="986" y="6053"/>
              <a:ext cx="1251" cy="1283"/>
            </a:xfrm>
            <a:custGeom>
              <a:avLst/>
              <a:gdLst>
                <a:gd name="T0" fmla="*/ 633 w 1267"/>
                <a:gd name="T1" fmla="*/ 1461 h 1461"/>
                <a:gd name="T2" fmla="*/ 630 w 1267"/>
                <a:gd name="T3" fmla="*/ 1460 h 1461"/>
                <a:gd name="T4" fmla="*/ 4 w 1267"/>
                <a:gd name="T5" fmla="*/ 1099 h 1461"/>
                <a:gd name="T6" fmla="*/ 0 w 1267"/>
                <a:gd name="T7" fmla="*/ 1092 h 1461"/>
                <a:gd name="T8" fmla="*/ 0 w 1267"/>
                <a:gd name="T9" fmla="*/ 369 h 1461"/>
                <a:gd name="T10" fmla="*/ 4 w 1267"/>
                <a:gd name="T11" fmla="*/ 363 h 1461"/>
                <a:gd name="T12" fmla="*/ 630 w 1267"/>
                <a:gd name="T13" fmla="*/ 1 h 1461"/>
                <a:gd name="T14" fmla="*/ 633 w 1267"/>
                <a:gd name="T15" fmla="*/ 0 h 1461"/>
                <a:gd name="T16" fmla="*/ 637 w 1267"/>
                <a:gd name="T17" fmla="*/ 1 h 1461"/>
                <a:gd name="T18" fmla="*/ 1263 w 1267"/>
                <a:gd name="T19" fmla="*/ 363 h 1461"/>
                <a:gd name="T20" fmla="*/ 1267 w 1267"/>
                <a:gd name="T21" fmla="*/ 369 h 1461"/>
                <a:gd name="T22" fmla="*/ 1267 w 1267"/>
                <a:gd name="T23" fmla="*/ 1092 h 1461"/>
                <a:gd name="T24" fmla="*/ 1263 w 1267"/>
                <a:gd name="T25" fmla="*/ 1099 h 1461"/>
                <a:gd name="T26" fmla="*/ 637 w 1267"/>
                <a:gd name="T27" fmla="*/ 1460 h 1461"/>
                <a:gd name="T28" fmla="*/ 633 w 1267"/>
                <a:gd name="T29" fmla="*/ 1461 h 14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67" h="1461">
                  <a:moveTo>
                    <a:pt x="633" y="1461"/>
                  </a:moveTo>
                  <a:cubicBezTo>
                    <a:pt x="632" y="1461"/>
                    <a:pt x="631" y="1461"/>
                    <a:pt x="630" y="1460"/>
                  </a:cubicBezTo>
                  <a:cubicBezTo>
                    <a:pt x="4" y="1099"/>
                    <a:pt x="4" y="1099"/>
                    <a:pt x="4" y="1099"/>
                  </a:cubicBezTo>
                  <a:cubicBezTo>
                    <a:pt x="1" y="1097"/>
                    <a:pt x="0" y="1095"/>
                    <a:pt x="0" y="1092"/>
                  </a:cubicBezTo>
                  <a:cubicBezTo>
                    <a:pt x="0" y="369"/>
                    <a:pt x="0" y="369"/>
                    <a:pt x="0" y="369"/>
                  </a:cubicBezTo>
                  <a:cubicBezTo>
                    <a:pt x="0" y="367"/>
                    <a:pt x="1" y="364"/>
                    <a:pt x="4" y="363"/>
                  </a:cubicBezTo>
                  <a:cubicBezTo>
                    <a:pt x="630" y="1"/>
                    <a:pt x="630" y="1"/>
                    <a:pt x="630" y="1"/>
                  </a:cubicBezTo>
                  <a:cubicBezTo>
                    <a:pt x="631" y="1"/>
                    <a:pt x="632" y="0"/>
                    <a:pt x="633" y="0"/>
                  </a:cubicBezTo>
                  <a:cubicBezTo>
                    <a:pt x="635" y="0"/>
                    <a:pt x="636" y="1"/>
                    <a:pt x="637" y="1"/>
                  </a:cubicBezTo>
                  <a:cubicBezTo>
                    <a:pt x="1263" y="363"/>
                    <a:pt x="1263" y="363"/>
                    <a:pt x="1263" y="363"/>
                  </a:cubicBezTo>
                  <a:cubicBezTo>
                    <a:pt x="1266" y="364"/>
                    <a:pt x="1267" y="367"/>
                    <a:pt x="1267" y="369"/>
                  </a:cubicBezTo>
                  <a:cubicBezTo>
                    <a:pt x="1267" y="1092"/>
                    <a:pt x="1267" y="1092"/>
                    <a:pt x="1267" y="1092"/>
                  </a:cubicBezTo>
                  <a:cubicBezTo>
                    <a:pt x="1267" y="1095"/>
                    <a:pt x="1266" y="1097"/>
                    <a:pt x="1263" y="1099"/>
                  </a:cubicBezTo>
                  <a:cubicBezTo>
                    <a:pt x="637" y="1460"/>
                    <a:pt x="637" y="1460"/>
                    <a:pt x="637" y="1460"/>
                  </a:cubicBezTo>
                  <a:cubicBezTo>
                    <a:pt x="636" y="1461"/>
                    <a:pt x="635" y="1461"/>
                    <a:pt x="633" y="1461"/>
                  </a:cubicBezTo>
                  <a:close/>
                </a:path>
              </a:pathLst>
            </a:custGeom>
            <a:solidFill>
              <a:srgbClr val="8064A2">
                <a:alpha val="65000"/>
              </a:srgb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ctr" anchorCtr="0" compatLnSpc="1"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3200" b="1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9" name="Freeform 53"/>
            <p:cNvSpPr>
              <a:spLocks noEditPoints="1"/>
            </p:cNvSpPr>
            <p:nvPr/>
          </p:nvSpPr>
          <p:spPr bwMode="auto">
            <a:xfrm>
              <a:off x="1248" y="6288"/>
              <a:ext cx="727" cy="766"/>
            </a:xfrm>
            <a:custGeom>
              <a:avLst/>
              <a:gdLst>
                <a:gd name="T0" fmla="*/ 80 w 81"/>
                <a:gd name="T1" fmla="*/ 76 h 133"/>
                <a:gd name="T2" fmla="*/ 76 w 81"/>
                <a:gd name="T3" fmla="*/ 66 h 133"/>
                <a:gd name="T4" fmla="*/ 70 w 81"/>
                <a:gd name="T5" fmla="*/ 64 h 133"/>
                <a:gd name="T6" fmla="*/ 70 w 81"/>
                <a:gd name="T7" fmla="*/ 76 h 133"/>
                <a:gd name="T8" fmla="*/ 67 w 81"/>
                <a:gd name="T9" fmla="*/ 76 h 133"/>
                <a:gd name="T10" fmla="*/ 67 w 81"/>
                <a:gd name="T11" fmla="*/ 63 h 133"/>
                <a:gd name="T12" fmla="*/ 62 w 81"/>
                <a:gd name="T13" fmla="*/ 57 h 133"/>
                <a:gd name="T14" fmla="*/ 55 w 81"/>
                <a:gd name="T15" fmla="*/ 57 h 133"/>
                <a:gd name="T16" fmla="*/ 55 w 81"/>
                <a:gd name="T17" fmla="*/ 70 h 133"/>
                <a:gd name="T18" fmla="*/ 52 w 81"/>
                <a:gd name="T19" fmla="*/ 70 h 133"/>
                <a:gd name="T20" fmla="*/ 52 w 81"/>
                <a:gd name="T21" fmla="*/ 55 h 133"/>
                <a:gd name="T22" fmla="*/ 45 w 81"/>
                <a:gd name="T23" fmla="*/ 52 h 133"/>
                <a:gd name="T24" fmla="*/ 40 w 81"/>
                <a:gd name="T25" fmla="*/ 54 h 133"/>
                <a:gd name="T26" fmla="*/ 40 w 81"/>
                <a:gd name="T27" fmla="*/ 66 h 133"/>
                <a:gd name="T28" fmla="*/ 37 w 81"/>
                <a:gd name="T29" fmla="*/ 66 h 133"/>
                <a:gd name="T30" fmla="*/ 37 w 81"/>
                <a:gd name="T31" fmla="*/ 43 h 133"/>
                <a:gd name="T32" fmla="*/ 53 w 81"/>
                <a:gd name="T33" fmla="*/ 22 h 133"/>
                <a:gd name="T34" fmla="*/ 31 w 81"/>
                <a:gd name="T35" fmla="*/ 0 h 133"/>
                <a:gd name="T36" fmla="*/ 9 w 81"/>
                <a:gd name="T37" fmla="*/ 22 h 133"/>
                <a:gd name="T38" fmla="*/ 23 w 81"/>
                <a:gd name="T39" fmla="*/ 43 h 133"/>
                <a:gd name="T40" fmla="*/ 23 w 81"/>
                <a:gd name="T41" fmla="*/ 82 h 133"/>
                <a:gd name="T42" fmla="*/ 10 w 81"/>
                <a:gd name="T43" fmla="*/ 64 h 133"/>
                <a:gd name="T44" fmla="*/ 0 w 81"/>
                <a:gd name="T45" fmla="*/ 66 h 133"/>
                <a:gd name="T46" fmla="*/ 12 w 81"/>
                <a:gd name="T47" fmla="*/ 93 h 133"/>
                <a:gd name="T48" fmla="*/ 19 w 81"/>
                <a:gd name="T49" fmla="*/ 118 h 133"/>
                <a:gd name="T50" fmla="*/ 47 w 81"/>
                <a:gd name="T51" fmla="*/ 132 h 133"/>
                <a:gd name="T52" fmla="*/ 77 w 81"/>
                <a:gd name="T53" fmla="*/ 124 h 133"/>
                <a:gd name="T54" fmla="*/ 80 w 81"/>
                <a:gd name="T55" fmla="*/ 76 h 133"/>
                <a:gd name="T56" fmla="*/ 18 w 81"/>
                <a:gd name="T57" fmla="*/ 22 h 133"/>
                <a:gd name="T58" fmla="*/ 31 w 81"/>
                <a:gd name="T59" fmla="*/ 10 h 133"/>
                <a:gd name="T60" fmla="*/ 43 w 81"/>
                <a:gd name="T61" fmla="*/ 22 h 133"/>
                <a:gd name="T62" fmla="*/ 37 w 81"/>
                <a:gd name="T63" fmla="*/ 33 h 133"/>
                <a:gd name="T64" fmla="*/ 37 w 81"/>
                <a:gd name="T65" fmla="*/ 25 h 133"/>
                <a:gd name="T66" fmla="*/ 30 w 81"/>
                <a:gd name="T67" fmla="*/ 16 h 133"/>
                <a:gd name="T68" fmla="*/ 23 w 81"/>
                <a:gd name="T69" fmla="*/ 24 h 133"/>
                <a:gd name="T70" fmla="*/ 23 w 81"/>
                <a:gd name="T71" fmla="*/ 32 h 133"/>
                <a:gd name="T72" fmla="*/ 18 w 81"/>
                <a:gd name="T73" fmla="*/ 22 h 133"/>
                <a:gd name="T74" fmla="*/ 18 w 81"/>
                <a:gd name="T75" fmla="*/ 22 h 133"/>
                <a:gd name="T76" fmla="*/ 18 w 81"/>
                <a:gd name="T77" fmla="*/ 22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81" h="133">
                  <a:moveTo>
                    <a:pt x="80" y="76"/>
                  </a:moveTo>
                  <a:cubicBezTo>
                    <a:pt x="80" y="76"/>
                    <a:pt x="80" y="70"/>
                    <a:pt x="76" y="66"/>
                  </a:cubicBezTo>
                  <a:cubicBezTo>
                    <a:pt x="74" y="64"/>
                    <a:pt x="72" y="64"/>
                    <a:pt x="70" y="64"/>
                  </a:cubicBezTo>
                  <a:cubicBezTo>
                    <a:pt x="70" y="76"/>
                    <a:pt x="70" y="76"/>
                    <a:pt x="70" y="76"/>
                  </a:cubicBezTo>
                  <a:cubicBezTo>
                    <a:pt x="67" y="76"/>
                    <a:pt x="67" y="76"/>
                    <a:pt x="67" y="76"/>
                  </a:cubicBezTo>
                  <a:cubicBezTo>
                    <a:pt x="67" y="63"/>
                    <a:pt x="67" y="63"/>
                    <a:pt x="67" y="63"/>
                  </a:cubicBezTo>
                  <a:cubicBezTo>
                    <a:pt x="66" y="61"/>
                    <a:pt x="65" y="58"/>
                    <a:pt x="62" y="57"/>
                  </a:cubicBezTo>
                  <a:cubicBezTo>
                    <a:pt x="59" y="56"/>
                    <a:pt x="57" y="57"/>
                    <a:pt x="55" y="57"/>
                  </a:cubicBezTo>
                  <a:cubicBezTo>
                    <a:pt x="55" y="70"/>
                    <a:pt x="55" y="70"/>
                    <a:pt x="55" y="70"/>
                  </a:cubicBezTo>
                  <a:cubicBezTo>
                    <a:pt x="52" y="70"/>
                    <a:pt x="52" y="70"/>
                    <a:pt x="52" y="70"/>
                  </a:cubicBezTo>
                  <a:cubicBezTo>
                    <a:pt x="52" y="55"/>
                    <a:pt x="52" y="55"/>
                    <a:pt x="52" y="55"/>
                  </a:cubicBezTo>
                  <a:cubicBezTo>
                    <a:pt x="51" y="54"/>
                    <a:pt x="49" y="52"/>
                    <a:pt x="45" y="52"/>
                  </a:cubicBezTo>
                  <a:cubicBezTo>
                    <a:pt x="43" y="52"/>
                    <a:pt x="42" y="53"/>
                    <a:pt x="40" y="54"/>
                  </a:cubicBezTo>
                  <a:cubicBezTo>
                    <a:pt x="40" y="66"/>
                    <a:pt x="40" y="66"/>
                    <a:pt x="40" y="66"/>
                  </a:cubicBezTo>
                  <a:cubicBezTo>
                    <a:pt x="37" y="66"/>
                    <a:pt x="37" y="66"/>
                    <a:pt x="37" y="66"/>
                  </a:cubicBezTo>
                  <a:cubicBezTo>
                    <a:pt x="37" y="43"/>
                    <a:pt x="37" y="43"/>
                    <a:pt x="37" y="43"/>
                  </a:cubicBezTo>
                  <a:cubicBezTo>
                    <a:pt x="46" y="41"/>
                    <a:pt x="53" y="32"/>
                    <a:pt x="53" y="22"/>
                  </a:cubicBezTo>
                  <a:cubicBezTo>
                    <a:pt x="53" y="10"/>
                    <a:pt x="43" y="0"/>
                    <a:pt x="31" y="0"/>
                  </a:cubicBezTo>
                  <a:cubicBezTo>
                    <a:pt x="19" y="0"/>
                    <a:pt x="9" y="10"/>
                    <a:pt x="9" y="22"/>
                  </a:cubicBezTo>
                  <a:cubicBezTo>
                    <a:pt x="9" y="32"/>
                    <a:pt x="15" y="40"/>
                    <a:pt x="23" y="43"/>
                  </a:cubicBezTo>
                  <a:cubicBezTo>
                    <a:pt x="23" y="82"/>
                    <a:pt x="23" y="82"/>
                    <a:pt x="23" y="82"/>
                  </a:cubicBezTo>
                  <a:cubicBezTo>
                    <a:pt x="23" y="82"/>
                    <a:pt x="16" y="66"/>
                    <a:pt x="10" y="64"/>
                  </a:cubicBezTo>
                  <a:cubicBezTo>
                    <a:pt x="4" y="62"/>
                    <a:pt x="0" y="66"/>
                    <a:pt x="0" y="66"/>
                  </a:cubicBezTo>
                  <a:cubicBezTo>
                    <a:pt x="0" y="66"/>
                    <a:pt x="7" y="79"/>
                    <a:pt x="12" y="93"/>
                  </a:cubicBezTo>
                  <a:cubicBezTo>
                    <a:pt x="15" y="102"/>
                    <a:pt x="16" y="112"/>
                    <a:pt x="19" y="118"/>
                  </a:cubicBezTo>
                  <a:cubicBezTo>
                    <a:pt x="26" y="131"/>
                    <a:pt x="36" y="132"/>
                    <a:pt x="47" y="132"/>
                  </a:cubicBezTo>
                  <a:cubicBezTo>
                    <a:pt x="58" y="132"/>
                    <a:pt x="73" y="133"/>
                    <a:pt x="77" y="124"/>
                  </a:cubicBezTo>
                  <a:cubicBezTo>
                    <a:pt x="81" y="115"/>
                    <a:pt x="80" y="76"/>
                    <a:pt x="80" y="76"/>
                  </a:cubicBezTo>
                  <a:close/>
                  <a:moveTo>
                    <a:pt x="18" y="22"/>
                  </a:moveTo>
                  <a:cubicBezTo>
                    <a:pt x="18" y="15"/>
                    <a:pt x="24" y="10"/>
                    <a:pt x="31" y="10"/>
                  </a:cubicBezTo>
                  <a:cubicBezTo>
                    <a:pt x="38" y="10"/>
                    <a:pt x="43" y="15"/>
                    <a:pt x="43" y="22"/>
                  </a:cubicBezTo>
                  <a:cubicBezTo>
                    <a:pt x="43" y="27"/>
                    <a:pt x="41" y="31"/>
                    <a:pt x="37" y="33"/>
                  </a:cubicBezTo>
                  <a:cubicBezTo>
                    <a:pt x="37" y="25"/>
                    <a:pt x="37" y="25"/>
                    <a:pt x="37" y="25"/>
                  </a:cubicBezTo>
                  <a:cubicBezTo>
                    <a:pt x="37" y="25"/>
                    <a:pt x="36" y="16"/>
                    <a:pt x="30" y="16"/>
                  </a:cubicBezTo>
                  <a:cubicBezTo>
                    <a:pt x="25" y="16"/>
                    <a:pt x="23" y="24"/>
                    <a:pt x="23" y="24"/>
                  </a:cubicBezTo>
                  <a:cubicBezTo>
                    <a:pt x="23" y="32"/>
                    <a:pt x="23" y="32"/>
                    <a:pt x="23" y="32"/>
                  </a:cubicBezTo>
                  <a:cubicBezTo>
                    <a:pt x="20" y="30"/>
                    <a:pt x="18" y="26"/>
                    <a:pt x="18" y="22"/>
                  </a:cubicBezTo>
                  <a:close/>
                  <a:moveTo>
                    <a:pt x="18" y="22"/>
                  </a:moveTo>
                  <a:cubicBezTo>
                    <a:pt x="18" y="22"/>
                    <a:pt x="18" y="22"/>
                    <a:pt x="18" y="22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IN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1489075" y="4396740"/>
            <a:ext cx="10197465" cy="18351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lvl="1" indent="0" algn="l">
              <a:lnSpc>
                <a:spcPts val="34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None/>
            </a:pPr>
            <a:r>
              <a:rPr lang="zh-CN" altLang="en-US" sz="24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幼圆" panose="02010509060101010101" pitchFamily="49" charset="-122"/>
                <a:sym typeface="+mn-ea"/>
              </a:rPr>
              <a:t>企业的特色材料，对项目管理运营有明显效果的材料</a:t>
            </a:r>
            <a:r>
              <a:rPr lang="en-US" altLang="zh-CN" sz="2400" dirty="0" smtClean="0">
                <a:latin typeface="微软雅黑" panose="020B0503020204020204" charset="-122"/>
                <a:ea typeface="微软雅黑" panose="020B0503020204020204" charset="-122"/>
                <a:cs typeface="幼圆" panose="02010509060101010101" pitchFamily="49" charset="-122"/>
                <a:sym typeface="+mn-ea"/>
              </a:rPr>
              <a:t> </a:t>
            </a:r>
            <a:r>
              <a:rPr lang="zh-CN" altLang="en-US" sz="2400" dirty="0" smtClean="0">
                <a:latin typeface="微软雅黑" panose="020B0503020204020204" charset="-122"/>
                <a:ea typeface="微软雅黑" panose="020B0503020204020204" charset="-122"/>
                <a:cs typeface="幼圆" panose="02010509060101010101" pitchFamily="49" charset="-122"/>
                <a:sym typeface="+mn-ea"/>
              </a:rPr>
              <a:t>例如：工会组织、党小组、党支部组织等，公司应急预案、公司领导对重点项目的督导督办等，公司优秀项目管理人员、优秀项目获得国家级、省部级或全国组织的表彰等</a:t>
            </a:r>
            <a:r>
              <a:rPr lang="zh-CN" altLang="en-US" sz="2400" dirty="0" smtClean="0">
                <a:latin typeface="微软雅黑" panose="020B0503020204020204" charset="-122"/>
                <a:ea typeface="微软雅黑" panose="020B0503020204020204" charset="-122"/>
                <a:cs typeface="幼圆" panose="02010509060101010101" pitchFamily="49" charset="-122"/>
                <a:sym typeface="+mn-ea"/>
              </a:rPr>
              <a:t>等</a:t>
            </a:r>
            <a:endParaRPr lang="zh-CN" altLang="en-US" sz="2400" dirty="0" smtClean="0">
              <a:latin typeface="微软雅黑" panose="020B0503020204020204" charset="-122"/>
              <a:ea typeface="微软雅黑" panose="020B0503020204020204" charset="-122"/>
              <a:cs typeface="幼圆" panose="02010509060101010101" pitchFamily="49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7625" y="764540"/>
            <a:ext cx="4634230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ts val="3600"/>
              </a:lnSpc>
            </a:pPr>
            <a:r>
              <a:rPr lang="zh-CN" altLang="en-US" sz="2400" b="1" baseline="0" dirty="0" smtClean="0">
                <a:solidFill>
                  <a:srgbClr val="FF0000"/>
                </a:solidFill>
                <a:latin typeface="+mn-ea"/>
                <a:ea typeface="+mn-ea"/>
              </a:rPr>
              <a:t>供地方协会与企业沟通参考</a:t>
            </a:r>
            <a:r>
              <a:rPr lang="zh-CN" altLang="en-US" sz="2400" b="1" baseline="0" dirty="0" smtClean="0">
                <a:solidFill>
                  <a:srgbClr val="FF0000"/>
                </a:solidFill>
                <a:latin typeface="+mn-ea"/>
                <a:ea typeface="+mn-ea"/>
              </a:rPr>
              <a:t>使用</a:t>
            </a:r>
            <a:endParaRPr lang="zh-CN" altLang="en-US" sz="2400" b="1" baseline="0" dirty="0" smtClean="0">
              <a:solidFill>
                <a:srgbClr val="FF0000"/>
              </a:solidFill>
              <a:latin typeface="+mn-ea"/>
              <a:ea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2_千图网海量PPT模板www.58pic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491</Words>
  <Application>WPS 演示</Application>
  <PresentationFormat>宽屏</PresentationFormat>
  <Paragraphs>24</Paragraphs>
  <Slides>2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14" baseType="lpstr">
      <vt:lpstr>Arial</vt:lpstr>
      <vt:lpstr>宋体</vt:lpstr>
      <vt:lpstr>Wingdings</vt:lpstr>
      <vt:lpstr>FangSong_GB2312</vt:lpstr>
      <vt:lpstr>仿宋_GB2312</vt:lpstr>
      <vt:lpstr>Calibri Light</vt:lpstr>
      <vt:lpstr>Yu Gothic UI</vt:lpstr>
      <vt:lpstr>微软雅黑</vt:lpstr>
      <vt:lpstr>幼圆</vt:lpstr>
      <vt:lpstr>Calibri</vt:lpstr>
      <vt:lpstr>Arial Unicode MS</vt:lpstr>
      <vt:lpstr>2_千图网海量PPT模板www.58pic.com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鹿麟</cp:lastModifiedBy>
  <cp:revision>176</cp:revision>
  <dcterms:created xsi:type="dcterms:W3CDTF">2019-06-19T02:08:00Z</dcterms:created>
  <dcterms:modified xsi:type="dcterms:W3CDTF">2022-02-21T10:53:17Z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2052-11.1.0.11365</vt:lpwstr>
  </property>
  <property fmtid="{D5CDD505-2E9C-101B-9397-08002B2CF9AE}" pid="3" name="ICV">
    <vt:lpwstr>3E5F3F122E054DA6A27A5152963F1D4A</vt:lpwstr>
  </property>
</Properties>
</file>